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56" r:id="rId2"/>
  </p:sldMasterIdLst>
  <p:notesMasterIdLst>
    <p:notesMasterId r:id="rId126"/>
  </p:notesMasterIdLst>
  <p:sldIdLst>
    <p:sldId id="288" r:id="rId3"/>
    <p:sldId id="287" r:id="rId4"/>
    <p:sldId id="290" r:id="rId5"/>
    <p:sldId id="596" r:id="rId6"/>
    <p:sldId id="292" r:id="rId7"/>
    <p:sldId id="468" r:id="rId8"/>
    <p:sldId id="352" r:id="rId9"/>
    <p:sldId id="293" r:id="rId10"/>
    <p:sldId id="346" r:id="rId11"/>
    <p:sldId id="347" r:id="rId12"/>
    <p:sldId id="348" r:id="rId13"/>
    <p:sldId id="349" r:id="rId14"/>
    <p:sldId id="350" r:id="rId15"/>
    <p:sldId id="351" r:id="rId16"/>
    <p:sldId id="295" r:id="rId17"/>
    <p:sldId id="342" r:id="rId18"/>
    <p:sldId id="343" r:id="rId19"/>
    <p:sldId id="344" r:id="rId20"/>
    <p:sldId id="479" r:id="rId21"/>
    <p:sldId id="297" r:id="rId22"/>
    <p:sldId id="482" r:id="rId23"/>
    <p:sldId id="593" r:id="rId24"/>
    <p:sldId id="483" r:id="rId25"/>
    <p:sldId id="594" r:id="rId26"/>
    <p:sldId id="298" r:id="rId27"/>
    <p:sldId id="299" r:id="rId28"/>
    <p:sldId id="456" r:id="rId29"/>
    <p:sldId id="469" r:id="rId30"/>
    <p:sldId id="459" r:id="rId31"/>
    <p:sldId id="470" r:id="rId32"/>
    <p:sldId id="476" r:id="rId33"/>
    <p:sldId id="477" r:id="rId34"/>
    <p:sldId id="471" r:id="rId35"/>
    <p:sldId id="472" r:id="rId36"/>
    <p:sldId id="460" r:id="rId37"/>
    <p:sldId id="597" r:id="rId38"/>
    <p:sldId id="461" r:id="rId39"/>
    <p:sldId id="462" r:id="rId40"/>
    <p:sldId id="463" r:id="rId41"/>
    <p:sldId id="464" r:id="rId42"/>
    <p:sldId id="465" r:id="rId43"/>
    <p:sldId id="466" r:id="rId44"/>
    <p:sldId id="467" r:id="rId45"/>
    <p:sldId id="413" r:id="rId46"/>
    <p:sldId id="543" r:id="rId47"/>
    <p:sldId id="528" r:id="rId48"/>
    <p:sldId id="529" r:id="rId49"/>
    <p:sldId id="530" r:id="rId50"/>
    <p:sldId id="531" r:id="rId51"/>
    <p:sldId id="532" r:id="rId52"/>
    <p:sldId id="533" r:id="rId53"/>
    <p:sldId id="534" r:id="rId54"/>
    <p:sldId id="535" r:id="rId55"/>
    <p:sldId id="536" r:id="rId56"/>
    <p:sldId id="538" r:id="rId57"/>
    <p:sldId id="595" r:id="rId58"/>
    <p:sldId id="539" r:id="rId59"/>
    <p:sldId id="540" r:id="rId60"/>
    <p:sldId id="541" r:id="rId61"/>
    <p:sldId id="304" r:id="rId62"/>
    <p:sldId id="353" r:id="rId63"/>
    <p:sldId id="598" r:id="rId64"/>
    <p:sldId id="257" r:id="rId65"/>
    <p:sldId id="259" r:id="rId66"/>
    <p:sldId id="263" r:id="rId67"/>
    <p:sldId id="264" r:id="rId68"/>
    <p:sldId id="265" r:id="rId69"/>
    <p:sldId id="266" r:id="rId70"/>
    <p:sldId id="267" r:id="rId71"/>
    <p:sldId id="268" r:id="rId72"/>
    <p:sldId id="269" r:id="rId73"/>
    <p:sldId id="270" r:id="rId74"/>
    <p:sldId id="544" r:id="rId75"/>
    <p:sldId id="546" r:id="rId76"/>
    <p:sldId id="547" r:id="rId77"/>
    <p:sldId id="548" r:id="rId78"/>
    <p:sldId id="549" r:id="rId79"/>
    <p:sldId id="550" r:id="rId80"/>
    <p:sldId id="551" r:id="rId81"/>
    <p:sldId id="552" r:id="rId82"/>
    <p:sldId id="553" r:id="rId83"/>
    <p:sldId id="554" r:id="rId84"/>
    <p:sldId id="555" r:id="rId85"/>
    <p:sldId id="556" r:id="rId86"/>
    <p:sldId id="557" r:id="rId87"/>
    <p:sldId id="558" r:id="rId88"/>
    <p:sldId id="559" r:id="rId89"/>
    <p:sldId id="560" r:id="rId90"/>
    <p:sldId id="561" r:id="rId91"/>
    <p:sldId id="562" r:id="rId92"/>
    <p:sldId id="563" r:id="rId93"/>
    <p:sldId id="564" r:id="rId94"/>
    <p:sldId id="565" r:id="rId95"/>
    <p:sldId id="566" r:id="rId96"/>
    <p:sldId id="567" r:id="rId97"/>
    <p:sldId id="568" r:id="rId98"/>
    <p:sldId id="569" r:id="rId99"/>
    <p:sldId id="570" r:id="rId100"/>
    <p:sldId id="571" r:id="rId101"/>
    <p:sldId id="572" r:id="rId102"/>
    <p:sldId id="573" r:id="rId103"/>
    <p:sldId id="574" r:id="rId104"/>
    <p:sldId id="575" r:id="rId105"/>
    <p:sldId id="576" r:id="rId106"/>
    <p:sldId id="577" r:id="rId107"/>
    <p:sldId id="578" r:id="rId108"/>
    <p:sldId id="579" r:id="rId109"/>
    <p:sldId id="580" r:id="rId110"/>
    <p:sldId id="581" r:id="rId111"/>
    <p:sldId id="582" r:id="rId112"/>
    <p:sldId id="583" r:id="rId113"/>
    <p:sldId id="584" r:id="rId114"/>
    <p:sldId id="585" r:id="rId115"/>
    <p:sldId id="586" r:id="rId116"/>
    <p:sldId id="587" r:id="rId117"/>
    <p:sldId id="588" r:id="rId118"/>
    <p:sldId id="589" r:id="rId119"/>
    <p:sldId id="590" r:id="rId120"/>
    <p:sldId id="591" r:id="rId121"/>
    <p:sldId id="592" r:id="rId122"/>
    <p:sldId id="480" r:id="rId123"/>
    <p:sldId id="481" r:id="rId124"/>
    <p:sldId id="542" r:id="rId1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A92"/>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501" autoAdjust="0"/>
  </p:normalViewPr>
  <p:slideViewPr>
    <p:cSldViewPr>
      <p:cViewPr>
        <p:scale>
          <a:sx n="81" d="100"/>
          <a:sy n="81" d="100"/>
        </p:scale>
        <p:origin x="-798" y="-72"/>
      </p:cViewPr>
      <p:guideLst>
        <p:guide orient="horz" pos="2160"/>
        <p:guide pos="2880"/>
      </p:guideLst>
    </p:cSldViewPr>
  </p:slideViewPr>
  <p:outlineViewPr>
    <p:cViewPr>
      <p:scale>
        <a:sx n="33" d="100"/>
        <a:sy n="33" d="100"/>
      </p:scale>
      <p:origin x="27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F5A1C-B438-4760-BB07-D8F3B52165BC}" type="doc">
      <dgm:prSet loTypeId="urn:microsoft.com/office/officeart/2008/layout/VerticalCircleList" loCatId="list" qsTypeId="urn:microsoft.com/office/officeart/2005/8/quickstyle/3d1" qsCatId="3D" csTypeId="urn:microsoft.com/office/officeart/2005/8/colors/colorful2" csCatId="colorful" phldr="1"/>
      <dgm:spPr/>
      <dgm:t>
        <a:bodyPr/>
        <a:lstStyle/>
        <a:p>
          <a:endParaRPr lang="tr-TR"/>
        </a:p>
      </dgm:t>
    </dgm:pt>
    <dgm:pt modelId="{967FE00E-7C78-4380-8669-25DA05D89FB6}">
      <dgm:prSet phldrT="[Metin]" custT="1"/>
      <dgm:spPr/>
      <dgm:t>
        <a:bodyPr/>
        <a:lstStyle/>
        <a:p>
          <a:r>
            <a:rPr lang="tr-TR" sz="2000" dirty="0" smtClean="0"/>
            <a:t>Geleneksel zeka kuramları</a:t>
          </a:r>
        </a:p>
        <a:p>
          <a:endParaRPr lang="tr-TR" sz="2000" dirty="0"/>
        </a:p>
      </dgm:t>
    </dgm:pt>
    <dgm:pt modelId="{6611CB30-1E2E-4E1E-A27F-0CEF9C7FC1F2}" type="parTrans" cxnId="{DCF8FA9D-6303-4BF9-B0BD-687414B46DB9}">
      <dgm:prSet/>
      <dgm:spPr/>
      <dgm:t>
        <a:bodyPr/>
        <a:lstStyle/>
        <a:p>
          <a:endParaRPr lang="tr-TR"/>
        </a:p>
      </dgm:t>
    </dgm:pt>
    <dgm:pt modelId="{D6FBF231-3B9E-499A-AC56-B202A03C34E9}" type="sibTrans" cxnId="{DCF8FA9D-6303-4BF9-B0BD-687414B46DB9}">
      <dgm:prSet/>
      <dgm:spPr/>
      <dgm:t>
        <a:bodyPr/>
        <a:lstStyle/>
        <a:p>
          <a:endParaRPr lang="tr-TR"/>
        </a:p>
      </dgm:t>
    </dgm:pt>
    <dgm:pt modelId="{B716937F-C01B-40CD-941E-E0FD5821BEF1}">
      <dgm:prSet phldrT="[Metin]" custT="1"/>
      <dgm:spPr/>
      <dgm:t>
        <a:bodyPr/>
        <a:lstStyle/>
        <a:p>
          <a:r>
            <a:rPr lang="tr-TR" sz="2000" dirty="0" err="1" smtClean="0"/>
            <a:t>Galton</a:t>
          </a:r>
          <a:endParaRPr lang="tr-TR" sz="2000" dirty="0" smtClean="0"/>
        </a:p>
        <a:p>
          <a:r>
            <a:rPr lang="tr-TR" sz="2000" dirty="0" smtClean="0"/>
            <a:t> </a:t>
          </a:r>
          <a:endParaRPr lang="tr-TR" sz="2000" dirty="0"/>
        </a:p>
      </dgm:t>
    </dgm:pt>
    <dgm:pt modelId="{5D9F8E5E-3293-4DD7-A049-31C3A0A79431}" type="parTrans" cxnId="{2EBDCF74-F3A8-4E6E-BCFA-8D8BA962F4C7}">
      <dgm:prSet/>
      <dgm:spPr/>
      <dgm:t>
        <a:bodyPr/>
        <a:lstStyle/>
        <a:p>
          <a:endParaRPr lang="tr-TR"/>
        </a:p>
      </dgm:t>
    </dgm:pt>
    <dgm:pt modelId="{6F36E902-628D-4646-9FE7-8EDF225DDC80}" type="sibTrans" cxnId="{2EBDCF74-F3A8-4E6E-BCFA-8D8BA962F4C7}">
      <dgm:prSet/>
      <dgm:spPr/>
      <dgm:t>
        <a:bodyPr/>
        <a:lstStyle/>
        <a:p>
          <a:endParaRPr lang="tr-TR"/>
        </a:p>
      </dgm:t>
    </dgm:pt>
    <dgm:pt modelId="{BDF4F08B-F883-4F81-8C48-1AAEEB8CF5F3}">
      <dgm:prSet phldrT="[Metin]" custT="1"/>
      <dgm:spPr/>
      <dgm:t>
        <a:bodyPr/>
        <a:lstStyle/>
        <a:p>
          <a:r>
            <a:rPr lang="tr-TR" sz="2000" smtClean="0"/>
            <a:t>Spearman</a:t>
          </a:r>
          <a:endParaRPr lang="tr-TR" sz="2000" dirty="0" smtClean="0"/>
        </a:p>
        <a:p>
          <a:r>
            <a:rPr lang="tr-TR" sz="2000" dirty="0" err="1" smtClean="0"/>
            <a:t>Terman</a:t>
          </a:r>
          <a:endParaRPr lang="tr-TR" sz="2000" dirty="0"/>
        </a:p>
      </dgm:t>
    </dgm:pt>
    <dgm:pt modelId="{65F006AA-E924-4620-9DF0-DBFDE378FBBF}" type="parTrans" cxnId="{25291914-E75A-4624-AA09-59EF99BDADB4}">
      <dgm:prSet/>
      <dgm:spPr/>
      <dgm:t>
        <a:bodyPr/>
        <a:lstStyle/>
        <a:p>
          <a:endParaRPr lang="tr-TR"/>
        </a:p>
      </dgm:t>
    </dgm:pt>
    <dgm:pt modelId="{F94EEAAA-AFF5-4B9F-9F82-599519687D81}" type="sibTrans" cxnId="{25291914-E75A-4624-AA09-59EF99BDADB4}">
      <dgm:prSet/>
      <dgm:spPr/>
      <dgm:t>
        <a:bodyPr/>
        <a:lstStyle/>
        <a:p>
          <a:endParaRPr lang="tr-TR"/>
        </a:p>
      </dgm:t>
    </dgm:pt>
    <dgm:pt modelId="{538A6280-3F71-4240-B886-7B37FB17DE04}">
      <dgm:prSet phldrT="[Metin]" custT="1"/>
      <dgm:spPr/>
      <dgm:t>
        <a:bodyPr/>
        <a:lstStyle/>
        <a:p>
          <a:r>
            <a:rPr lang="tr-TR" sz="2000" dirty="0" smtClean="0"/>
            <a:t>Çağdaş zeka kuramları</a:t>
          </a:r>
        </a:p>
        <a:p>
          <a:endParaRPr lang="tr-TR" sz="2000" dirty="0" smtClean="0"/>
        </a:p>
        <a:p>
          <a:endParaRPr lang="tr-TR" sz="2000" dirty="0"/>
        </a:p>
      </dgm:t>
    </dgm:pt>
    <dgm:pt modelId="{2B21A78D-6986-42EA-92C2-D76E43B4A988}" type="parTrans" cxnId="{545CCB7A-75BD-4DB5-B581-4B880BC5D622}">
      <dgm:prSet/>
      <dgm:spPr/>
      <dgm:t>
        <a:bodyPr/>
        <a:lstStyle/>
        <a:p>
          <a:endParaRPr lang="tr-TR"/>
        </a:p>
      </dgm:t>
    </dgm:pt>
    <dgm:pt modelId="{390B3F9C-0F01-46B9-824E-9F3F9CE2BA22}" type="sibTrans" cxnId="{545CCB7A-75BD-4DB5-B581-4B880BC5D622}">
      <dgm:prSet/>
      <dgm:spPr/>
      <dgm:t>
        <a:bodyPr/>
        <a:lstStyle/>
        <a:p>
          <a:endParaRPr lang="tr-TR"/>
        </a:p>
      </dgm:t>
    </dgm:pt>
    <dgm:pt modelId="{36DAEB10-B19F-4F36-84F6-6BDC9DD27306}">
      <dgm:prSet phldrT="[Metin]" custT="1"/>
      <dgm:spPr/>
      <dgm:t>
        <a:bodyPr/>
        <a:lstStyle/>
        <a:p>
          <a:r>
            <a:rPr lang="tr-TR" sz="2000" dirty="0" err="1" smtClean="0"/>
            <a:t>Strenberg</a:t>
          </a:r>
          <a:endParaRPr lang="tr-TR" sz="2000" dirty="0" smtClean="0"/>
        </a:p>
        <a:p>
          <a:endParaRPr lang="tr-TR" sz="2000" dirty="0" smtClean="0"/>
        </a:p>
        <a:p>
          <a:r>
            <a:rPr lang="tr-TR" sz="2000" dirty="0" smtClean="0"/>
            <a:t> </a:t>
          </a:r>
          <a:endParaRPr lang="tr-TR" sz="2000" dirty="0"/>
        </a:p>
      </dgm:t>
    </dgm:pt>
    <dgm:pt modelId="{4D82B982-CD81-405B-B077-64E285561812}" type="parTrans" cxnId="{01825A2F-C96F-45E7-8EF9-0B5527D353E4}">
      <dgm:prSet/>
      <dgm:spPr/>
      <dgm:t>
        <a:bodyPr/>
        <a:lstStyle/>
        <a:p>
          <a:endParaRPr lang="tr-TR"/>
        </a:p>
      </dgm:t>
    </dgm:pt>
    <dgm:pt modelId="{DB4A3259-3C39-420E-B492-C5160A656780}" type="sibTrans" cxnId="{01825A2F-C96F-45E7-8EF9-0B5527D353E4}">
      <dgm:prSet/>
      <dgm:spPr/>
      <dgm:t>
        <a:bodyPr/>
        <a:lstStyle/>
        <a:p>
          <a:endParaRPr lang="tr-TR"/>
        </a:p>
      </dgm:t>
    </dgm:pt>
    <dgm:pt modelId="{D485B7AB-E98B-4F69-941E-D3BEFF22BDFA}">
      <dgm:prSet phldrT="[Metin]" custT="1"/>
      <dgm:spPr/>
      <dgm:t>
        <a:bodyPr/>
        <a:lstStyle/>
        <a:p>
          <a:r>
            <a:rPr lang="tr-TR" sz="2000" dirty="0" err="1" smtClean="0"/>
            <a:t>Renzulli</a:t>
          </a:r>
          <a:endParaRPr lang="tr-TR" sz="2000" dirty="0" smtClean="0"/>
        </a:p>
        <a:p>
          <a:r>
            <a:rPr lang="tr-TR" sz="2000" dirty="0" err="1" smtClean="0"/>
            <a:t>Gardner</a:t>
          </a:r>
          <a:r>
            <a:rPr lang="tr-TR" sz="2000" dirty="0" smtClean="0"/>
            <a:t>  </a:t>
          </a:r>
          <a:endParaRPr lang="tr-TR" sz="2000" dirty="0"/>
        </a:p>
      </dgm:t>
    </dgm:pt>
    <dgm:pt modelId="{982AB450-EAA1-4050-B839-0ECF10A785D8}" type="parTrans" cxnId="{8AD7F3DA-6757-4B2E-8754-6EF62A141473}">
      <dgm:prSet/>
      <dgm:spPr/>
      <dgm:t>
        <a:bodyPr/>
        <a:lstStyle/>
        <a:p>
          <a:endParaRPr lang="tr-TR"/>
        </a:p>
      </dgm:t>
    </dgm:pt>
    <dgm:pt modelId="{EA22809E-B94E-450B-92BE-F20D282ED29B}" type="sibTrans" cxnId="{8AD7F3DA-6757-4B2E-8754-6EF62A141473}">
      <dgm:prSet/>
      <dgm:spPr/>
      <dgm:t>
        <a:bodyPr/>
        <a:lstStyle/>
        <a:p>
          <a:endParaRPr lang="tr-TR"/>
        </a:p>
      </dgm:t>
    </dgm:pt>
    <dgm:pt modelId="{04D189E0-1FD0-4F12-BAAE-8C7D990A85B9}" type="pres">
      <dgm:prSet presAssocID="{048F5A1C-B438-4760-BB07-D8F3B52165BC}" presName="Name0" presStyleCnt="0">
        <dgm:presLayoutVars>
          <dgm:dir/>
        </dgm:presLayoutVars>
      </dgm:prSet>
      <dgm:spPr/>
    </dgm:pt>
    <dgm:pt modelId="{F4ADD682-E962-4C26-BF20-A4A92FE436C0}" type="pres">
      <dgm:prSet presAssocID="{967FE00E-7C78-4380-8669-25DA05D89FB6}" presName="withChildren" presStyleCnt="0"/>
      <dgm:spPr/>
    </dgm:pt>
    <dgm:pt modelId="{00E9950C-4757-4B82-9B7F-86EB5815C131}" type="pres">
      <dgm:prSet presAssocID="{967FE00E-7C78-4380-8669-25DA05D89FB6}" presName="bigCircle" presStyleLbl="vennNode1" presStyleIdx="0" presStyleCnt="6" custLinFactNeighborX="-1367" custLinFactNeighborY="-99"/>
      <dgm:spPr/>
    </dgm:pt>
    <dgm:pt modelId="{257BAB1C-722B-4AEA-9381-D6C1B5ECA6E3}" type="pres">
      <dgm:prSet presAssocID="{967FE00E-7C78-4380-8669-25DA05D89FB6}" presName="medCircle" presStyleLbl="vennNode1" presStyleIdx="1" presStyleCnt="6"/>
      <dgm:spPr/>
    </dgm:pt>
    <dgm:pt modelId="{1BDE6061-4CE8-4C02-8659-0B5FD21260CB}" type="pres">
      <dgm:prSet presAssocID="{967FE00E-7C78-4380-8669-25DA05D89FB6}" presName="txLvl1" presStyleLbl="revTx" presStyleIdx="0" presStyleCnt="6" custScaleX="244774"/>
      <dgm:spPr/>
      <dgm:t>
        <a:bodyPr/>
        <a:lstStyle/>
        <a:p>
          <a:endParaRPr lang="tr-TR"/>
        </a:p>
      </dgm:t>
    </dgm:pt>
    <dgm:pt modelId="{04409086-AB1A-46D7-AAAF-6B2EA6C52F79}" type="pres">
      <dgm:prSet presAssocID="{967FE00E-7C78-4380-8669-25DA05D89FB6}" presName="lin" presStyleCnt="0"/>
      <dgm:spPr/>
    </dgm:pt>
    <dgm:pt modelId="{63B83077-7EB0-45D9-B487-95681FA36E2D}" type="pres">
      <dgm:prSet presAssocID="{B716937F-C01B-40CD-941E-E0FD5821BEF1}" presName="txLvl2" presStyleLbl="revTx" presStyleIdx="1" presStyleCnt="6"/>
      <dgm:spPr/>
    </dgm:pt>
    <dgm:pt modelId="{B2DE857D-66BA-4432-BD62-AD993875A18E}" type="pres">
      <dgm:prSet presAssocID="{6F36E902-628D-4646-9FE7-8EDF225DDC80}" presName="smCircle" presStyleLbl="vennNode1" presStyleIdx="2" presStyleCnt="6"/>
      <dgm:spPr/>
    </dgm:pt>
    <dgm:pt modelId="{8368B5FF-D8AA-4090-8D06-787E5974FD1A}" type="pres">
      <dgm:prSet presAssocID="{BDF4F08B-F883-4F81-8C48-1AAEEB8CF5F3}" presName="txLvl2" presStyleLbl="revTx" presStyleIdx="2" presStyleCnt="6"/>
      <dgm:spPr/>
      <dgm:t>
        <a:bodyPr/>
        <a:lstStyle/>
        <a:p>
          <a:endParaRPr lang="tr-TR"/>
        </a:p>
      </dgm:t>
    </dgm:pt>
    <dgm:pt modelId="{DD871019-DD2A-4DFB-AFAD-3C22A37744D9}" type="pres">
      <dgm:prSet presAssocID="{967FE00E-7C78-4380-8669-25DA05D89FB6}" presName="overlap" presStyleCnt="0"/>
      <dgm:spPr/>
    </dgm:pt>
    <dgm:pt modelId="{4AB89A41-9DE1-4C4C-97CB-5118BFBF7A09}" type="pres">
      <dgm:prSet presAssocID="{538A6280-3F71-4240-B886-7B37FB17DE04}" presName="withChildren" presStyleCnt="0"/>
      <dgm:spPr/>
    </dgm:pt>
    <dgm:pt modelId="{CEEC53C0-1CCD-4253-8792-077D233F35B0}" type="pres">
      <dgm:prSet presAssocID="{538A6280-3F71-4240-B886-7B37FB17DE04}" presName="bigCircle" presStyleLbl="vennNode1" presStyleIdx="3" presStyleCnt="6"/>
      <dgm:spPr/>
    </dgm:pt>
    <dgm:pt modelId="{98B42C8B-EA54-4084-A460-16179EF11BE2}" type="pres">
      <dgm:prSet presAssocID="{538A6280-3F71-4240-B886-7B37FB17DE04}" presName="medCircle" presStyleLbl="vennNode1" presStyleIdx="4" presStyleCnt="6"/>
      <dgm:spPr/>
    </dgm:pt>
    <dgm:pt modelId="{C40D62AD-6DB3-44CB-AD13-372329D8E26F}" type="pres">
      <dgm:prSet presAssocID="{538A6280-3F71-4240-B886-7B37FB17DE04}" presName="txLvl1" presStyleLbl="revTx" presStyleIdx="3" presStyleCnt="6" custScaleX="221196"/>
      <dgm:spPr/>
      <dgm:t>
        <a:bodyPr/>
        <a:lstStyle/>
        <a:p>
          <a:endParaRPr lang="tr-TR"/>
        </a:p>
      </dgm:t>
    </dgm:pt>
    <dgm:pt modelId="{346A9407-06CD-4905-BEFB-9552FE71319E}" type="pres">
      <dgm:prSet presAssocID="{538A6280-3F71-4240-B886-7B37FB17DE04}" presName="lin" presStyleCnt="0"/>
      <dgm:spPr/>
    </dgm:pt>
    <dgm:pt modelId="{354F488C-01C9-45D6-A608-C630D22108D0}" type="pres">
      <dgm:prSet presAssocID="{36DAEB10-B19F-4F36-84F6-6BDC9DD27306}" presName="txLvl2" presStyleLbl="revTx" presStyleIdx="4" presStyleCnt="6"/>
      <dgm:spPr/>
    </dgm:pt>
    <dgm:pt modelId="{EB9E1076-77F1-42BF-A258-C8A6AB8D786B}" type="pres">
      <dgm:prSet presAssocID="{DB4A3259-3C39-420E-B492-C5160A656780}" presName="smCircle" presStyleLbl="vennNode1" presStyleIdx="5" presStyleCnt="6"/>
      <dgm:spPr/>
    </dgm:pt>
    <dgm:pt modelId="{0C125F7A-77B7-4B39-ADD2-7BE442335407}" type="pres">
      <dgm:prSet presAssocID="{D485B7AB-E98B-4F69-941E-D3BEFF22BDFA}" presName="txLvl2" presStyleLbl="revTx" presStyleIdx="5" presStyleCnt="6"/>
      <dgm:spPr/>
      <dgm:t>
        <a:bodyPr/>
        <a:lstStyle/>
        <a:p>
          <a:endParaRPr lang="tr-TR"/>
        </a:p>
      </dgm:t>
    </dgm:pt>
  </dgm:ptLst>
  <dgm:cxnLst>
    <dgm:cxn modelId="{70FC7855-E3E8-499A-B245-1D3D174001B4}" type="presOf" srcId="{BDF4F08B-F883-4F81-8C48-1AAEEB8CF5F3}" destId="{8368B5FF-D8AA-4090-8D06-787E5974FD1A}" srcOrd="0" destOrd="0" presId="urn:microsoft.com/office/officeart/2008/layout/VerticalCircleList"/>
    <dgm:cxn modelId="{8AD7F3DA-6757-4B2E-8754-6EF62A141473}" srcId="{538A6280-3F71-4240-B886-7B37FB17DE04}" destId="{D485B7AB-E98B-4F69-941E-D3BEFF22BDFA}" srcOrd="1" destOrd="0" parTransId="{982AB450-EAA1-4050-B839-0ECF10A785D8}" sibTransId="{EA22809E-B94E-450B-92BE-F20D282ED29B}"/>
    <dgm:cxn modelId="{2EBDCF74-F3A8-4E6E-BCFA-8D8BA962F4C7}" srcId="{967FE00E-7C78-4380-8669-25DA05D89FB6}" destId="{B716937F-C01B-40CD-941E-E0FD5821BEF1}" srcOrd="0" destOrd="0" parTransId="{5D9F8E5E-3293-4DD7-A049-31C3A0A79431}" sibTransId="{6F36E902-628D-4646-9FE7-8EDF225DDC80}"/>
    <dgm:cxn modelId="{DCF8FA9D-6303-4BF9-B0BD-687414B46DB9}" srcId="{048F5A1C-B438-4760-BB07-D8F3B52165BC}" destId="{967FE00E-7C78-4380-8669-25DA05D89FB6}" srcOrd="0" destOrd="0" parTransId="{6611CB30-1E2E-4E1E-A27F-0CEF9C7FC1F2}" sibTransId="{D6FBF231-3B9E-499A-AC56-B202A03C34E9}"/>
    <dgm:cxn modelId="{CF832739-81F7-48F3-AB42-7AE16C8E6A5E}" type="presOf" srcId="{D485B7AB-E98B-4F69-941E-D3BEFF22BDFA}" destId="{0C125F7A-77B7-4B39-ADD2-7BE442335407}" srcOrd="0" destOrd="0" presId="urn:microsoft.com/office/officeart/2008/layout/VerticalCircleList"/>
    <dgm:cxn modelId="{92B905BD-8B4C-4989-9B91-770B96085D87}" type="presOf" srcId="{36DAEB10-B19F-4F36-84F6-6BDC9DD27306}" destId="{354F488C-01C9-45D6-A608-C630D22108D0}" srcOrd="0" destOrd="0" presId="urn:microsoft.com/office/officeart/2008/layout/VerticalCircleList"/>
    <dgm:cxn modelId="{25291914-E75A-4624-AA09-59EF99BDADB4}" srcId="{967FE00E-7C78-4380-8669-25DA05D89FB6}" destId="{BDF4F08B-F883-4F81-8C48-1AAEEB8CF5F3}" srcOrd="1" destOrd="0" parTransId="{65F006AA-E924-4620-9DF0-DBFDE378FBBF}" sibTransId="{F94EEAAA-AFF5-4B9F-9F82-599519687D81}"/>
    <dgm:cxn modelId="{545CCB7A-75BD-4DB5-B581-4B880BC5D622}" srcId="{048F5A1C-B438-4760-BB07-D8F3B52165BC}" destId="{538A6280-3F71-4240-B886-7B37FB17DE04}" srcOrd="1" destOrd="0" parTransId="{2B21A78D-6986-42EA-92C2-D76E43B4A988}" sibTransId="{390B3F9C-0F01-46B9-824E-9F3F9CE2BA22}"/>
    <dgm:cxn modelId="{B57E30CF-8E17-461F-BF0E-38D5FE8482FD}" type="presOf" srcId="{B716937F-C01B-40CD-941E-E0FD5821BEF1}" destId="{63B83077-7EB0-45D9-B487-95681FA36E2D}" srcOrd="0" destOrd="0" presId="urn:microsoft.com/office/officeart/2008/layout/VerticalCircleList"/>
    <dgm:cxn modelId="{CFE26EB6-FB7E-4C7C-84C5-919272C53622}" type="presOf" srcId="{048F5A1C-B438-4760-BB07-D8F3B52165BC}" destId="{04D189E0-1FD0-4F12-BAAE-8C7D990A85B9}" srcOrd="0" destOrd="0" presId="urn:microsoft.com/office/officeart/2008/layout/VerticalCircleList"/>
    <dgm:cxn modelId="{01825A2F-C96F-45E7-8EF9-0B5527D353E4}" srcId="{538A6280-3F71-4240-B886-7B37FB17DE04}" destId="{36DAEB10-B19F-4F36-84F6-6BDC9DD27306}" srcOrd="0" destOrd="0" parTransId="{4D82B982-CD81-405B-B077-64E285561812}" sibTransId="{DB4A3259-3C39-420E-B492-C5160A656780}"/>
    <dgm:cxn modelId="{C933CC56-BEC0-411E-8EAE-3D674633BB25}" type="presOf" srcId="{967FE00E-7C78-4380-8669-25DA05D89FB6}" destId="{1BDE6061-4CE8-4C02-8659-0B5FD21260CB}" srcOrd="0" destOrd="0" presId="urn:microsoft.com/office/officeart/2008/layout/VerticalCircleList"/>
    <dgm:cxn modelId="{09F1C261-364B-4A56-A088-BA5182D53E63}" type="presOf" srcId="{538A6280-3F71-4240-B886-7B37FB17DE04}" destId="{C40D62AD-6DB3-44CB-AD13-372329D8E26F}" srcOrd="0" destOrd="0" presId="urn:microsoft.com/office/officeart/2008/layout/VerticalCircleList"/>
    <dgm:cxn modelId="{3A0397AC-DC40-4169-8C6F-AD5BF7526043}" type="presParOf" srcId="{04D189E0-1FD0-4F12-BAAE-8C7D990A85B9}" destId="{F4ADD682-E962-4C26-BF20-A4A92FE436C0}" srcOrd="0" destOrd="0" presId="urn:microsoft.com/office/officeart/2008/layout/VerticalCircleList"/>
    <dgm:cxn modelId="{1160512E-3BE8-4117-8A24-C8D4874356CE}" type="presParOf" srcId="{F4ADD682-E962-4C26-BF20-A4A92FE436C0}" destId="{00E9950C-4757-4B82-9B7F-86EB5815C131}" srcOrd="0" destOrd="0" presId="urn:microsoft.com/office/officeart/2008/layout/VerticalCircleList"/>
    <dgm:cxn modelId="{F9F32B05-A1D9-42E7-8E2C-C0723E68C41A}" type="presParOf" srcId="{F4ADD682-E962-4C26-BF20-A4A92FE436C0}" destId="{257BAB1C-722B-4AEA-9381-D6C1B5ECA6E3}" srcOrd="1" destOrd="0" presId="urn:microsoft.com/office/officeart/2008/layout/VerticalCircleList"/>
    <dgm:cxn modelId="{D0FAFFC0-3BF0-42B7-929D-733319B92360}" type="presParOf" srcId="{F4ADD682-E962-4C26-BF20-A4A92FE436C0}" destId="{1BDE6061-4CE8-4C02-8659-0B5FD21260CB}" srcOrd="2" destOrd="0" presId="urn:microsoft.com/office/officeart/2008/layout/VerticalCircleList"/>
    <dgm:cxn modelId="{694CB0FC-A2AB-41A1-89A7-1FF6FC2B0BD1}" type="presParOf" srcId="{F4ADD682-E962-4C26-BF20-A4A92FE436C0}" destId="{04409086-AB1A-46D7-AAAF-6B2EA6C52F79}" srcOrd="3" destOrd="0" presId="urn:microsoft.com/office/officeart/2008/layout/VerticalCircleList"/>
    <dgm:cxn modelId="{DA2EF847-F664-4721-82F7-37B0E33DBE2C}" type="presParOf" srcId="{04409086-AB1A-46D7-AAAF-6B2EA6C52F79}" destId="{63B83077-7EB0-45D9-B487-95681FA36E2D}" srcOrd="0" destOrd="0" presId="urn:microsoft.com/office/officeart/2008/layout/VerticalCircleList"/>
    <dgm:cxn modelId="{FCED5FAE-CD90-4DDF-A0DD-AE14C77843F8}" type="presParOf" srcId="{04409086-AB1A-46D7-AAAF-6B2EA6C52F79}" destId="{B2DE857D-66BA-4432-BD62-AD993875A18E}" srcOrd="1" destOrd="0" presId="urn:microsoft.com/office/officeart/2008/layout/VerticalCircleList"/>
    <dgm:cxn modelId="{1A3C680C-501A-409D-804F-271E6DE00BA4}" type="presParOf" srcId="{04409086-AB1A-46D7-AAAF-6B2EA6C52F79}" destId="{8368B5FF-D8AA-4090-8D06-787E5974FD1A}" srcOrd="2" destOrd="0" presId="urn:microsoft.com/office/officeart/2008/layout/VerticalCircleList"/>
    <dgm:cxn modelId="{562D7E39-AA81-4873-854D-FF33FDF44EB1}" type="presParOf" srcId="{04D189E0-1FD0-4F12-BAAE-8C7D990A85B9}" destId="{DD871019-DD2A-4DFB-AFAD-3C22A37744D9}" srcOrd="1" destOrd="0" presId="urn:microsoft.com/office/officeart/2008/layout/VerticalCircleList"/>
    <dgm:cxn modelId="{0F1BDC5F-E965-4A71-98B0-693B689FC164}" type="presParOf" srcId="{04D189E0-1FD0-4F12-BAAE-8C7D990A85B9}" destId="{4AB89A41-9DE1-4C4C-97CB-5118BFBF7A09}" srcOrd="2" destOrd="0" presId="urn:microsoft.com/office/officeart/2008/layout/VerticalCircleList"/>
    <dgm:cxn modelId="{054E84BC-8BE9-450B-9155-37E6522194DC}" type="presParOf" srcId="{4AB89A41-9DE1-4C4C-97CB-5118BFBF7A09}" destId="{CEEC53C0-1CCD-4253-8792-077D233F35B0}" srcOrd="0" destOrd="0" presId="urn:microsoft.com/office/officeart/2008/layout/VerticalCircleList"/>
    <dgm:cxn modelId="{0D0A490E-388F-4249-8B46-63357B00136C}" type="presParOf" srcId="{4AB89A41-9DE1-4C4C-97CB-5118BFBF7A09}" destId="{98B42C8B-EA54-4084-A460-16179EF11BE2}" srcOrd="1" destOrd="0" presId="urn:microsoft.com/office/officeart/2008/layout/VerticalCircleList"/>
    <dgm:cxn modelId="{297E34DC-9902-418B-BD41-09DB4B1A930C}" type="presParOf" srcId="{4AB89A41-9DE1-4C4C-97CB-5118BFBF7A09}" destId="{C40D62AD-6DB3-44CB-AD13-372329D8E26F}" srcOrd="2" destOrd="0" presId="urn:microsoft.com/office/officeart/2008/layout/VerticalCircleList"/>
    <dgm:cxn modelId="{5B253EDE-99AF-40C5-AEE3-C777920A1F00}" type="presParOf" srcId="{4AB89A41-9DE1-4C4C-97CB-5118BFBF7A09}" destId="{346A9407-06CD-4905-BEFB-9552FE71319E}" srcOrd="3" destOrd="0" presId="urn:microsoft.com/office/officeart/2008/layout/VerticalCircleList"/>
    <dgm:cxn modelId="{B63316AD-77E9-442A-BA28-13B89AFC4A84}" type="presParOf" srcId="{346A9407-06CD-4905-BEFB-9552FE71319E}" destId="{354F488C-01C9-45D6-A608-C630D22108D0}" srcOrd="0" destOrd="0" presId="urn:microsoft.com/office/officeart/2008/layout/VerticalCircleList"/>
    <dgm:cxn modelId="{9FF2D6E0-72F1-4E3B-9F4B-E1BB5217F334}" type="presParOf" srcId="{346A9407-06CD-4905-BEFB-9552FE71319E}" destId="{EB9E1076-77F1-42BF-A258-C8A6AB8D786B}" srcOrd="1" destOrd="0" presId="urn:microsoft.com/office/officeart/2008/layout/VerticalCircleList"/>
    <dgm:cxn modelId="{1898B5B0-AB9D-463C-B9A9-2932CF2BE1A8}" type="presParOf" srcId="{346A9407-06CD-4905-BEFB-9552FE71319E}" destId="{0C125F7A-77B7-4B39-ADD2-7BE442335407}"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A51C51-DD6F-4813-90C3-7B944D9AC3AB}" type="doc">
      <dgm:prSet loTypeId="urn:microsoft.com/office/officeart/2005/8/layout/vList2" loCatId="list" qsTypeId="urn:microsoft.com/office/officeart/2005/8/quickstyle/3d2#5" qsCatId="3D" csTypeId="urn:microsoft.com/office/officeart/2005/8/colors/colorful3" csCatId="colorful" phldr="1"/>
      <dgm:spPr/>
      <dgm:t>
        <a:bodyPr/>
        <a:lstStyle/>
        <a:p>
          <a:endParaRPr lang="tr-TR"/>
        </a:p>
      </dgm:t>
    </dgm:pt>
    <dgm:pt modelId="{A60DAD81-F7A5-4D90-B0B6-67F01D81CD58}">
      <dgm:prSet/>
      <dgm:spPr/>
      <dgm:t>
        <a:bodyPr/>
        <a:lstStyle/>
        <a:p>
          <a:pPr algn="ctr" rtl="0"/>
          <a:r>
            <a:rPr lang="tr-TR" b="1" baseline="0" dirty="0"/>
            <a:t>MÜZİK ALANINDA ÖZEL YETENEKLİ ÖĞRENCİ  ÖZELLİKLERİ</a:t>
          </a:r>
        </a:p>
      </dgm:t>
    </dgm:pt>
    <dgm:pt modelId="{DDF9EA51-32A4-4B2A-A61F-B67D0423882D}" type="parTrans" cxnId="{86884A99-6382-4AA3-A992-57EABA62B690}">
      <dgm:prSet/>
      <dgm:spPr/>
      <dgm:t>
        <a:bodyPr/>
        <a:lstStyle/>
        <a:p>
          <a:endParaRPr lang="tr-TR"/>
        </a:p>
      </dgm:t>
    </dgm:pt>
    <dgm:pt modelId="{BD5EC83C-BEEB-49F1-A5BF-715F1E7575FF}" type="sibTrans" cxnId="{86884A99-6382-4AA3-A992-57EABA62B690}">
      <dgm:prSet/>
      <dgm:spPr/>
      <dgm:t>
        <a:bodyPr/>
        <a:lstStyle/>
        <a:p>
          <a:endParaRPr lang="tr-TR"/>
        </a:p>
      </dgm:t>
    </dgm:pt>
    <dgm:pt modelId="{745686DF-9366-424F-B541-8961B1351450}" type="pres">
      <dgm:prSet presAssocID="{4DA51C51-DD6F-4813-90C3-7B944D9AC3AB}" presName="linear" presStyleCnt="0">
        <dgm:presLayoutVars>
          <dgm:animLvl val="lvl"/>
          <dgm:resizeHandles val="exact"/>
        </dgm:presLayoutVars>
      </dgm:prSet>
      <dgm:spPr/>
      <dgm:t>
        <a:bodyPr/>
        <a:lstStyle/>
        <a:p>
          <a:endParaRPr lang="tr-TR"/>
        </a:p>
      </dgm:t>
    </dgm:pt>
    <dgm:pt modelId="{896C105E-07C3-4E69-B5F3-D7F71C3E7DE3}" type="pres">
      <dgm:prSet presAssocID="{A60DAD81-F7A5-4D90-B0B6-67F01D81CD58}" presName="parentText" presStyleLbl="node1" presStyleIdx="0" presStyleCnt="1">
        <dgm:presLayoutVars>
          <dgm:chMax val="0"/>
          <dgm:bulletEnabled val="1"/>
        </dgm:presLayoutVars>
      </dgm:prSet>
      <dgm:spPr/>
      <dgm:t>
        <a:bodyPr/>
        <a:lstStyle/>
        <a:p>
          <a:endParaRPr lang="tr-TR"/>
        </a:p>
      </dgm:t>
    </dgm:pt>
  </dgm:ptLst>
  <dgm:cxnLst>
    <dgm:cxn modelId="{86884A99-6382-4AA3-A992-57EABA62B690}" srcId="{4DA51C51-DD6F-4813-90C3-7B944D9AC3AB}" destId="{A60DAD81-F7A5-4D90-B0B6-67F01D81CD58}" srcOrd="0" destOrd="0" parTransId="{DDF9EA51-32A4-4B2A-A61F-B67D0423882D}" sibTransId="{BD5EC83C-BEEB-49F1-A5BF-715F1E7575FF}"/>
    <dgm:cxn modelId="{80BAAF91-2AF2-464F-9CA5-5BCA2E8E35D5}" type="presOf" srcId="{A60DAD81-F7A5-4D90-B0B6-67F01D81CD58}" destId="{896C105E-07C3-4E69-B5F3-D7F71C3E7DE3}" srcOrd="0" destOrd="0" presId="urn:microsoft.com/office/officeart/2005/8/layout/vList2"/>
    <dgm:cxn modelId="{FD174718-ADF2-453B-B7EF-A36AA03DE658}" type="presOf" srcId="{4DA51C51-DD6F-4813-90C3-7B944D9AC3AB}" destId="{745686DF-9366-424F-B541-8961B1351450}" srcOrd="0" destOrd="0" presId="urn:microsoft.com/office/officeart/2005/8/layout/vList2"/>
    <dgm:cxn modelId="{DE2BCA46-26A1-492F-B53B-885325C36C65}" type="presParOf" srcId="{745686DF-9366-424F-B541-8961B1351450}" destId="{896C105E-07C3-4E69-B5F3-D7F71C3E7D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2D4F90-0C71-4586-9D8D-6B808B96B02F}" type="doc">
      <dgm:prSet loTypeId="urn:microsoft.com/office/officeart/2005/8/layout/vList2" loCatId="list" qsTypeId="urn:microsoft.com/office/officeart/2005/8/quickstyle/3d2#6" qsCatId="3D" csTypeId="urn:microsoft.com/office/officeart/2005/8/colors/colorful3" csCatId="colorful"/>
      <dgm:spPr/>
      <dgm:t>
        <a:bodyPr/>
        <a:lstStyle/>
        <a:p>
          <a:endParaRPr lang="tr-TR"/>
        </a:p>
      </dgm:t>
    </dgm:pt>
    <dgm:pt modelId="{15CC7825-4F7E-4EDB-A849-1626A8A98DF6}">
      <dgm:prSet/>
      <dgm:spPr/>
      <dgm:t>
        <a:bodyPr/>
        <a:lstStyle/>
        <a:p>
          <a:pPr algn="ctr" rtl="0"/>
          <a:r>
            <a:rPr lang="tr-TR" b="1" baseline="0" dirty="0"/>
            <a:t>RESİM ALANINDA ÖZEL YETENEKLİ ÖĞRENCİ ÖZELLİKLERİ</a:t>
          </a:r>
        </a:p>
      </dgm:t>
    </dgm:pt>
    <dgm:pt modelId="{A81B9186-248C-475E-A0C1-A691F490BBE4}" type="parTrans" cxnId="{1B3455B1-ADC2-413D-9BE4-451D5EEB174E}">
      <dgm:prSet/>
      <dgm:spPr/>
      <dgm:t>
        <a:bodyPr/>
        <a:lstStyle/>
        <a:p>
          <a:endParaRPr lang="tr-TR"/>
        </a:p>
      </dgm:t>
    </dgm:pt>
    <dgm:pt modelId="{18B269A1-3568-40EC-9F25-6CC2EC64440A}" type="sibTrans" cxnId="{1B3455B1-ADC2-413D-9BE4-451D5EEB174E}">
      <dgm:prSet/>
      <dgm:spPr/>
      <dgm:t>
        <a:bodyPr/>
        <a:lstStyle/>
        <a:p>
          <a:endParaRPr lang="tr-TR"/>
        </a:p>
      </dgm:t>
    </dgm:pt>
    <dgm:pt modelId="{D38C660D-F208-4021-BB48-9741C5DDD773}" type="pres">
      <dgm:prSet presAssocID="{272D4F90-0C71-4586-9D8D-6B808B96B02F}" presName="linear" presStyleCnt="0">
        <dgm:presLayoutVars>
          <dgm:animLvl val="lvl"/>
          <dgm:resizeHandles val="exact"/>
        </dgm:presLayoutVars>
      </dgm:prSet>
      <dgm:spPr/>
      <dgm:t>
        <a:bodyPr/>
        <a:lstStyle/>
        <a:p>
          <a:endParaRPr lang="tr-TR"/>
        </a:p>
      </dgm:t>
    </dgm:pt>
    <dgm:pt modelId="{7DEBCE04-1712-411E-B8F2-E5C38B09D038}" type="pres">
      <dgm:prSet presAssocID="{15CC7825-4F7E-4EDB-A849-1626A8A98DF6}" presName="parentText" presStyleLbl="node1" presStyleIdx="0" presStyleCnt="1">
        <dgm:presLayoutVars>
          <dgm:chMax val="0"/>
          <dgm:bulletEnabled val="1"/>
        </dgm:presLayoutVars>
      </dgm:prSet>
      <dgm:spPr/>
      <dgm:t>
        <a:bodyPr/>
        <a:lstStyle/>
        <a:p>
          <a:endParaRPr lang="tr-TR"/>
        </a:p>
      </dgm:t>
    </dgm:pt>
  </dgm:ptLst>
  <dgm:cxnLst>
    <dgm:cxn modelId="{1B3455B1-ADC2-413D-9BE4-451D5EEB174E}" srcId="{272D4F90-0C71-4586-9D8D-6B808B96B02F}" destId="{15CC7825-4F7E-4EDB-A849-1626A8A98DF6}" srcOrd="0" destOrd="0" parTransId="{A81B9186-248C-475E-A0C1-A691F490BBE4}" sibTransId="{18B269A1-3568-40EC-9F25-6CC2EC64440A}"/>
    <dgm:cxn modelId="{8687E42F-B64B-4D46-B096-5BEDD4C25F40}" type="presOf" srcId="{272D4F90-0C71-4586-9D8D-6B808B96B02F}" destId="{D38C660D-F208-4021-BB48-9741C5DDD773}" srcOrd="0" destOrd="0" presId="urn:microsoft.com/office/officeart/2005/8/layout/vList2"/>
    <dgm:cxn modelId="{28834F4A-0F7A-447B-98FE-A61442F014B2}" type="presOf" srcId="{15CC7825-4F7E-4EDB-A849-1626A8A98DF6}" destId="{7DEBCE04-1712-411E-B8F2-E5C38B09D038}" srcOrd="0" destOrd="0" presId="urn:microsoft.com/office/officeart/2005/8/layout/vList2"/>
    <dgm:cxn modelId="{FB79E1AF-A291-40EF-8426-07FB9E50C8E1}" type="presParOf" srcId="{D38C660D-F208-4021-BB48-9741C5DDD773}" destId="{7DEBCE04-1712-411E-B8F2-E5C38B09D0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292A2-6E0D-4576-BF0D-C7B8363AAEA4}" type="doc">
      <dgm:prSet loTypeId="urn:microsoft.com/office/officeart/2005/8/layout/vList2" loCatId="list" qsTypeId="urn:microsoft.com/office/officeart/2005/8/quickstyle/3d2#7" qsCatId="3D" csTypeId="urn:microsoft.com/office/officeart/2005/8/colors/colorful3" csCatId="colorful"/>
      <dgm:spPr/>
      <dgm:t>
        <a:bodyPr/>
        <a:lstStyle/>
        <a:p>
          <a:endParaRPr lang="tr-TR"/>
        </a:p>
      </dgm:t>
    </dgm:pt>
    <dgm:pt modelId="{4D0A11DA-BC2B-49AA-B77B-4E09B21BD02E}">
      <dgm:prSet/>
      <dgm:spPr/>
      <dgm:t>
        <a:bodyPr/>
        <a:lstStyle/>
        <a:p>
          <a:pPr algn="ctr" rtl="0"/>
          <a:r>
            <a:rPr lang="tr-TR" b="1" baseline="0" dirty="0"/>
            <a:t>ÖZEL YETENEKLİ ÖĞRENCİLER</a:t>
          </a:r>
        </a:p>
      </dgm:t>
    </dgm:pt>
    <dgm:pt modelId="{88A5FEA8-2488-4758-9827-72903EF1BA19}" type="parTrans" cxnId="{48085CAB-47ED-41F5-9F7E-563B020C5C20}">
      <dgm:prSet/>
      <dgm:spPr/>
      <dgm:t>
        <a:bodyPr/>
        <a:lstStyle/>
        <a:p>
          <a:endParaRPr lang="tr-TR"/>
        </a:p>
      </dgm:t>
    </dgm:pt>
    <dgm:pt modelId="{F7FA7CCB-3FA7-4CDA-894D-51617400E0F5}" type="sibTrans" cxnId="{48085CAB-47ED-41F5-9F7E-563B020C5C20}">
      <dgm:prSet/>
      <dgm:spPr/>
      <dgm:t>
        <a:bodyPr/>
        <a:lstStyle/>
        <a:p>
          <a:endParaRPr lang="tr-TR"/>
        </a:p>
      </dgm:t>
    </dgm:pt>
    <dgm:pt modelId="{BCCFE577-5DC4-4650-A804-8903236D1117}" type="pres">
      <dgm:prSet presAssocID="{7DF292A2-6E0D-4576-BF0D-C7B8363AAEA4}" presName="linear" presStyleCnt="0">
        <dgm:presLayoutVars>
          <dgm:animLvl val="lvl"/>
          <dgm:resizeHandles val="exact"/>
        </dgm:presLayoutVars>
      </dgm:prSet>
      <dgm:spPr/>
      <dgm:t>
        <a:bodyPr/>
        <a:lstStyle/>
        <a:p>
          <a:endParaRPr lang="tr-TR"/>
        </a:p>
      </dgm:t>
    </dgm:pt>
    <dgm:pt modelId="{95762EB3-98D5-4BB4-87D0-84E5EF7B4447}" type="pres">
      <dgm:prSet presAssocID="{4D0A11DA-BC2B-49AA-B77B-4E09B21BD02E}" presName="parentText" presStyleLbl="node1" presStyleIdx="0" presStyleCnt="1">
        <dgm:presLayoutVars>
          <dgm:chMax val="0"/>
          <dgm:bulletEnabled val="1"/>
        </dgm:presLayoutVars>
      </dgm:prSet>
      <dgm:spPr/>
      <dgm:t>
        <a:bodyPr/>
        <a:lstStyle/>
        <a:p>
          <a:endParaRPr lang="tr-TR"/>
        </a:p>
      </dgm:t>
    </dgm:pt>
  </dgm:ptLst>
  <dgm:cxnLst>
    <dgm:cxn modelId="{BFA752F2-4BFF-4CC4-B58B-77F6B339A9B9}" type="presOf" srcId="{7DF292A2-6E0D-4576-BF0D-C7B8363AAEA4}" destId="{BCCFE577-5DC4-4650-A804-8903236D1117}" srcOrd="0" destOrd="0" presId="urn:microsoft.com/office/officeart/2005/8/layout/vList2"/>
    <dgm:cxn modelId="{48085CAB-47ED-41F5-9F7E-563B020C5C20}" srcId="{7DF292A2-6E0D-4576-BF0D-C7B8363AAEA4}" destId="{4D0A11DA-BC2B-49AA-B77B-4E09B21BD02E}" srcOrd="0" destOrd="0" parTransId="{88A5FEA8-2488-4758-9827-72903EF1BA19}" sibTransId="{F7FA7CCB-3FA7-4CDA-894D-51617400E0F5}"/>
    <dgm:cxn modelId="{55E0B6F3-F857-4C33-A25E-52555BAE3244}" type="presOf" srcId="{4D0A11DA-BC2B-49AA-B77B-4E09B21BD02E}" destId="{95762EB3-98D5-4BB4-87D0-84E5EF7B4447}" srcOrd="0" destOrd="0" presId="urn:microsoft.com/office/officeart/2005/8/layout/vList2"/>
    <dgm:cxn modelId="{F906AA51-371A-4B92-A499-1547E3626B86}" type="presParOf" srcId="{BCCFE577-5DC4-4650-A804-8903236D1117}" destId="{95762EB3-98D5-4BB4-87D0-84E5EF7B444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46E832-8162-4995-BC99-01CC29E1DB91}" type="doc">
      <dgm:prSet loTypeId="urn:microsoft.com/office/officeart/2005/8/layout/vList2" loCatId="list" qsTypeId="urn:microsoft.com/office/officeart/2005/8/quickstyle/3d2#8" qsCatId="3D" csTypeId="urn:microsoft.com/office/officeart/2005/8/colors/colorful3" csCatId="colorful"/>
      <dgm:spPr/>
      <dgm:t>
        <a:bodyPr/>
        <a:lstStyle/>
        <a:p>
          <a:endParaRPr lang="tr-TR"/>
        </a:p>
      </dgm:t>
    </dgm:pt>
    <dgm:pt modelId="{1C3840C5-C482-479C-B7E5-FE1313CE52E2}">
      <dgm:prSet custT="1"/>
      <dgm:spPr/>
      <dgm:t>
        <a:bodyPr/>
        <a:lstStyle/>
        <a:p>
          <a:pPr algn="ctr" rtl="0"/>
          <a:r>
            <a:rPr lang="tr-TR" sz="2800" b="1" baseline="0" dirty="0"/>
            <a:t>VELİLERİN GÖRÜŞLERİNE ÖNEM VERİLMELİ</a:t>
          </a:r>
        </a:p>
      </dgm:t>
    </dgm:pt>
    <dgm:pt modelId="{87AF149D-D2DA-446B-8EE0-10CBE63AE044}" type="parTrans" cxnId="{D0AB5F9F-251E-4A03-8C4E-BE6958407F7C}">
      <dgm:prSet/>
      <dgm:spPr/>
      <dgm:t>
        <a:bodyPr/>
        <a:lstStyle/>
        <a:p>
          <a:endParaRPr lang="tr-TR"/>
        </a:p>
      </dgm:t>
    </dgm:pt>
    <dgm:pt modelId="{94BFCB26-1C50-486B-809E-078CF9B21323}" type="sibTrans" cxnId="{D0AB5F9F-251E-4A03-8C4E-BE6958407F7C}">
      <dgm:prSet/>
      <dgm:spPr/>
      <dgm:t>
        <a:bodyPr/>
        <a:lstStyle/>
        <a:p>
          <a:endParaRPr lang="tr-TR"/>
        </a:p>
      </dgm:t>
    </dgm:pt>
    <dgm:pt modelId="{9DB7C648-6A95-4E74-9332-435122DD635A}" type="pres">
      <dgm:prSet presAssocID="{8F46E832-8162-4995-BC99-01CC29E1DB91}" presName="linear" presStyleCnt="0">
        <dgm:presLayoutVars>
          <dgm:animLvl val="lvl"/>
          <dgm:resizeHandles val="exact"/>
        </dgm:presLayoutVars>
      </dgm:prSet>
      <dgm:spPr/>
      <dgm:t>
        <a:bodyPr/>
        <a:lstStyle/>
        <a:p>
          <a:endParaRPr lang="tr-TR"/>
        </a:p>
      </dgm:t>
    </dgm:pt>
    <dgm:pt modelId="{FA4ADF53-8F97-4D29-91C6-F5BED683E16B}" type="pres">
      <dgm:prSet presAssocID="{1C3840C5-C482-479C-B7E5-FE1313CE52E2}" presName="parentText" presStyleLbl="node1" presStyleIdx="0" presStyleCnt="1">
        <dgm:presLayoutVars>
          <dgm:chMax val="0"/>
          <dgm:bulletEnabled val="1"/>
        </dgm:presLayoutVars>
      </dgm:prSet>
      <dgm:spPr/>
      <dgm:t>
        <a:bodyPr/>
        <a:lstStyle/>
        <a:p>
          <a:endParaRPr lang="tr-TR"/>
        </a:p>
      </dgm:t>
    </dgm:pt>
  </dgm:ptLst>
  <dgm:cxnLst>
    <dgm:cxn modelId="{616B5F8F-2781-473F-BAB0-0498A82BE9F9}" type="presOf" srcId="{8F46E832-8162-4995-BC99-01CC29E1DB91}" destId="{9DB7C648-6A95-4E74-9332-435122DD635A}" srcOrd="0" destOrd="0" presId="urn:microsoft.com/office/officeart/2005/8/layout/vList2"/>
    <dgm:cxn modelId="{D0AB5F9F-251E-4A03-8C4E-BE6958407F7C}" srcId="{8F46E832-8162-4995-BC99-01CC29E1DB91}" destId="{1C3840C5-C482-479C-B7E5-FE1313CE52E2}" srcOrd="0" destOrd="0" parTransId="{87AF149D-D2DA-446B-8EE0-10CBE63AE044}" sibTransId="{94BFCB26-1C50-486B-809E-078CF9B21323}"/>
    <dgm:cxn modelId="{E5253B36-221F-4634-8E22-0D40D7DEFEE9}" type="presOf" srcId="{1C3840C5-C482-479C-B7E5-FE1313CE52E2}" destId="{FA4ADF53-8F97-4D29-91C6-F5BED683E16B}" srcOrd="0" destOrd="0" presId="urn:microsoft.com/office/officeart/2005/8/layout/vList2"/>
    <dgm:cxn modelId="{3C680051-2DBD-4507-ABC4-E1E845279880}" type="presParOf" srcId="{9DB7C648-6A95-4E74-9332-435122DD635A}" destId="{FA4ADF53-8F97-4D29-91C6-F5BED683E1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8E54B8-C6D9-4B54-AA0B-AE267891DB01}" type="doc">
      <dgm:prSet loTypeId="urn:microsoft.com/office/officeart/2005/8/layout/vList2" loCatId="list" qsTypeId="urn:microsoft.com/office/officeart/2005/8/quickstyle/3d2#9" qsCatId="3D" csTypeId="urn:microsoft.com/office/officeart/2005/8/colors/colorful3" csCatId="colorful"/>
      <dgm:spPr/>
      <dgm:t>
        <a:bodyPr/>
        <a:lstStyle/>
        <a:p>
          <a:endParaRPr lang="tr-TR"/>
        </a:p>
      </dgm:t>
    </dgm:pt>
    <dgm:pt modelId="{9AA1855D-603F-4268-A43A-C6F625398AE4}">
      <dgm:prSet custT="1"/>
      <dgm:spPr/>
      <dgm:t>
        <a:bodyPr/>
        <a:lstStyle/>
        <a:p>
          <a:pPr algn="ctr" rtl="0"/>
          <a:r>
            <a:rPr lang="tr-TR" sz="3200" b="1" baseline="0" dirty="0"/>
            <a:t>ÖZEL YETENEKLİ ÖĞRENCİLER İÇİN EĞİTİM SEÇENEKLERİ</a:t>
          </a:r>
        </a:p>
      </dgm:t>
    </dgm:pt>
    <dgm:pt modelId="{688A7444-E0D4-42C1-92B4-04164377E465}" type="parTrans" cxnId="{9CD2F9BE-E975-4655-8DC6-A4C095DF816D}">
      <dgm:prSet/>
      <dgm:spPr/>
      <dgm:t>
        <a:bodyPr/>
        <a:lstStyle/>
        <a:p>
          <a:endParaRPr lang="tr-TR"/>
        </a:p>
      </dgm:t>
    </dgm:pt>
    <dgm:pt modelId="{5CCF6D9A-7F1F-4647-89C1-5F4F830D1833}" type="sibTrans" cxnId="{9CD2F9BE-E975-4655-8DC6-A4C095DF816D}">
      <dgm:prSet/>
      <dgm:spPr/>
      <dgm:t>
        <a:bodyPr/>
        <a:lstStyle/>
        <a:p>
          <a:endParaRPr lang="tr-TR"/>
        </a:p>
      </dgm:t>
    </dgm:pt>
    <dgm:pt modelId="{22F5E880-6DDF-4FDD-9E1F-104BABACBFD9}" type="pres">
      <dgm:prSet presAssocID="{BF8E54B8-C6D9-4B54-AA0B-AE267891DB01}" presName="linear" presStyleCnt="0">
        <dgm:presLayoutVars>
          <dgm:animLvl val="lvl"/>
          <dgm:resizeHandles val="exact"/>
        </dgm:presLayoutVars>
      </dgm:prSet>
      <dgm:spPr/>
      <dgm:t>
        <a:bodyPr/>
        <a:lstStyle/>
        <a:p>
          <a:endParaRPr lang="tr-TR"/>
        </a:p>
      </dgm:t>
    </dgm:pt>
    <dgm:pt modelId="{2A18E3D1-1F66-4D79-820B-16E956C56E48}" type="pres">
      <dgm:prSet presAssocID="{9AA1855D-603F-4268-A43A-C6F625398AE4}" presName="parentText" presStyleLbl="node1" presStyleIdx="0" presStyleCnt="1">
        <dgm:presLayoutVars>
          <dgm:chMax val="0"/>
          <dgm:bulletEnabled val="1"/>
        </dgm:presLayoutVars>
      </dgm:prSet>
      <dgm:spPr/>
      <dgm:t>
        <a:bodyPr/>
        <a:lstStyle/>
        <a:p>
          <a:endParaRPr lang="tr-TR"/>
        </a:p>
      </dgm:t>
    </dgm:pt>
  </dgm:ptLst>
  <dgm:cxnLst>
    <dgm:cxn modelId="{9CD2F9BE-E975-4655-8DC6-A4C095DF816D}" srcId="{BF8E54B8-C6D9-4B54-AA0B-AE267891DB01}" destId="{9AA1855D-603F-4268-A43A-C6F625398AE4}" srcOrd="0" destOrd="0" parTransId="{688A7444-E0D4-42C1-92B4-04164377E465}" sibTransId="{5CCF6D9A-7F1F-4647-89C1-5F4F830D1833}"/>
    <dgm:cxn modelId="{C2B089A4-613C-436C-8093-E9EE95F6D2B0}" type="presOf" srcId="{BF8E54B8-C6D9-4B54-AA0B-AE267891DB01}" destId="{22F5E880-6DDF-4FDD-9E1F-104BABACBFD9}" srcOrd="0" destOrd="0" presId="urn:microsoft.com/office/officeart/2005/8/layout/vList2"/>
    <dgm:cxn modelId="{D7C6C500-C198-40B5-9349-13DA48FB7583}" type="presOf" srcId="{9AA1855D-603F-4268-A43A-C6F625398AE4}" destId="{2A18E3D1-1F66-4D79-820B-16E956C56E48}" srcOrd="0" destOrd="0" presId="urn:microsoft.com/office/officeart/2005/8/layout/vList2"/>
    <dgm:cxn modelId="{8CB874D6-3325-4145-BBFA-F0D471B0C3C1}" type="presParOf" srcId="{22F5E880-6DDF-4FDD-9E1F-104BABACBFD9}" destId="{2A18E3D1-1F66-4D79-820B-16E956C56E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C8E254-86D9-4485-9DBB-4AC9D511F97C}" type="doc">
      <dgm:prSet loTypeId="urn:microsoft.com/office/officeart/2005/8/layout/vList2" loCatId="list" qsTypeId="urn:microsoft.com/office/officeart/2005/8/quickstyle/3d2#10" qsCatId="3D" csTypeId="urn:microsoft.com/office/officeart/2005/8/colors/colorful4" csCatId="colorful"/>
      <dgm:spPr/>
      <dgm:t>
        <a:bodyPr/>
        <a:lstStyle/>
        <a:p>
          <a:endParaRPr lang="tr-TR"/>
        </a:p>
      </dgm:t>
    </dgm:pt>
    <dgm:pt modelId="{BBA73E45-AE25-4F83-8F4F-4C7397D77008}">
      <dgm:prSet/>
      <dgm:spPr/>
      <dgm:t>
        <a:bodyPr/>
        <a:lstStyle/>
        <a:p>
          <a:pPr rtl="0"/>
          <a:r>
            <a:rPr lang="tr-TR" dirty="0"/>
            <a:t>BİLİM VE SANAT MERKEZLERİ</a:t>
          </a:r>
        </a:p>
      </dgm:t>
    </dgm:pt>
    <dgm:pt modelId="{9BF2EA30-241F-4C1D-8FE8-91DBF1D881E1}" type="parTrans" cxnId="{A9B93462-0583-47E3-8B42-87311619A025}">
      <dgm:prSet/>
      <dgm:spPr/>
      <dgm:t>
        <a:bodyPr/>
        <a:lstStyle/>
        <a:p>
          <a:endParaRPr lang="tr-TR"/>
        </a:p>
      </dgm:t>
    </dgm:pt>
    <dgm:pt modelId="{34592AEC-65FF-4F7A-B7B8-06A1C780A7D5}" type="sibTrans" cxnId="{A9B93462-0583-47E3-8B42-87311619A025}">
      <dgm:prSet/>
      <dgm:spPr/>
      <dgm:t>
        <a:bodyPr/>
        <a:lstStyle/>
        <a:p>
          <a:endParaRPr lang="tr-TR"/>
        </a:p>
      </dgm:t>
    </dgm:pt>
    <dgm:pt modelId="{900D8BA4-C6BA-4934-8B3C-C36E065D11E8}">
      <dgm:prSet/>
      <dgm:spPr/>
      <dgm:t>
        <a:bodyPr/>
        <a:lstStyle/>
        <a:p>
          <a:pPr rtl="0"/>
          <a:r>
            <a:rPr lang="tr-TR" dirty="0"/>
            <a:t>DESTEK EĞİTİM ODALARI</a:t>
          </a:r>
        </a:p>
      </dgm:t>
    </dgm:pt>
    <dgm:pt modelId="{A467198C-DAB4-4BB7-A5AD-A15ED1E6D4AE}" type="parTrans" cxnId="{8A300244-B2B9-44ED-B6C8-F4458EFF6F4E}">
      <dgm:prSet/>
      <dgm:spPr/>
      <dgm:t>
        <a:bodyPr/>
        <a:lstStyle/>
        <a:p>
          <a:endParaRPr lang="tr-TR"/>
        </a:p>
      </dgm:t>
    </dgm:pt>
    <dgm:pt modelId="{03989ADE-5103-430D-AD51-E424369BA85A}" type="sibTrans" cxnId="{8A300244-B2B9-44ED-B6C8-F4458EFF6F4E}">
      <dgm:prSet/>
      <dgm:spPr/>
      <dgm:t>
        <a:bodyPr/>
        <a:lstStyle/>
        <a:p>
          <a:endParaRPr lang="tr-TR"/>
        </a:p>
      </dgm:t>
    </dgm:pt>
    <dgm:pt modelId="{6CF4156A-0A77-46BD-9042-6F0F26DD2A27}" type="pres">
      <dgm:prSet presAssocID="{96C8E254-86D9-4485-9DBB-4AC9D511F97C}" presName="linear" presStyleCnt="0">
        <dgm:presLayoutVars>
          <dgm:animLvl val="lvl"/>
          <dgm:resizeHandles val="exact"/>
        </dgm:presLayoutVars>
      </dgm:prSet>
      <dgm:spPr/>
      <dgm:t>
        <a:bodyPr/>
        <a:lstStyle/>
        <a:p>
          <a:endParaRPr lang="tr-TR"/>
        </a:p>
      </dgm:t>
    </dgm:pt>
    <dgm:pt modelId="{12A411C6-0D6B-4847-9B85-4501A63622B2}" type="pres">
      <dgm:prSet presAssocID="{BBA73E45-AE25-4F83-8F4F-4C7397D77008}" presName="parentText" presStyleLbl="node1" presStyleIdx="0" presStyleCnt="2">
        <dgm:presLayoutVars>
          <dgm:chMax val="0"/>
          <dgm:bulletEnabled val="1"/>
        </dgm:presLayoutVars>
      </dgm:prSet>
      <dgm:spPr/>
      <dgm:t>
        <a:bodyPr/>
        <a:lstStyle/>
        <a:p>
          <a:endParaRPr lang="tr-TR"/>
        </a:p>
      </dgm:t>
    </dgm:pt>
    <dgm:pt modelId="{13D8D90B-9DF6-4F90-AFD5-2C753C9E1502}" type="pres">
      <dgm:prSet presAssocID="{34592AEC-65FF-4F7A-B7B8-06A1C780A7D5}" presName="spacer" presStyleCnt="0"/>
      <dgm:spPr/>
    </dgm:pt>
    <dgm:pt modelId="{C0D6A895-8821-4767-94F8-CCF885F0E140}" type="pres">
      <dgm:prSet presAssocID="{900D8BA4-C6BA-4934-8B3C-C36E065D11E8}" presName="parentText" presStyleLbl="node1" presStyleIdx="1" presStyleCnt="2">
        <dgm:presLayoutVars>
          <dgm:chMax val="0"/>
          <dgm:bulletEnabled val="1"/>
        </dgm:presLayoutVars>
      </dgm:prSet>
      <dgm:spPr/>
      <dgm:t>
        <a:bodyPr/>
        <a:lstStyle/>
        <a:p>
          <a:endParaRPr lang="tr-TR"/>
        </a:p>
      </dgm:t>
    </dgm:pt>
  </dgm:ptLst>
  <dgm:cxnLst>
    <dgm:cxn modelId="{ED3FB4AA-8931-4654-B1B1-FECEB6D769B6}" type="presOf" srcId="{900D8BA4-C6BA-4934-8B3C-C36E065D11E8}" destId="{C0D6A895-8821-4767-94F8-CCF885F0E140}" srcOrd="0" destOrd="0" presId="urn:microsoft.com/office/officeart/2005/8/layout/vList2"/>
    <dgm:cxn modelId="{8A300244-B2B9-44ED-B6C8-F4458EFF6F4E}" srcId="{96C8E254-86D9-4485-9DBB-4AC9D511F97C}" destId="{900D8BA4-C6BA-4934-8B3C-C36E065D11E8}" srcOrd="1" destOrd="0" parTransId="{A467198C-DAB4-4BB7-A5AD-A15ED1E6D4AE}" sibTransId="{03989ADE-5103-430D-AD51-E424369BA85A}"/>
    <dgm:cxn modelId="{1584D044-EDCA-4A27-84EA-12A5D454D9F4}" type="presOf" srcId="{BBA73E45-AE25-4F83-8F4F-4C7397D77008}" destId="{12A411C6-0D6B-4847-9B85-4501A63622B2}" srcOrd="0" destOrd="0" presId="urn:microsoft.com/office/officeart/2005/8/layout/vList2"/>
    <dgm:cxn modelId="{D4C80803-A9A9-4284-87EC-ACB5DA056B80}" type="presOf" srcId="{96C8E254-86D9-4485-9DBB-4AC9D511F97C}" destId="{6CF4156A-0A77-46BD-9042-6F0F26DD2A27}" srcOrd="0" destOrd="0" presId="urn:microsoft.com/office/officeart/2005/8/layout/vList2"/>
    <dgm:cxn modelId="{A9B93462-0583-47E3-8B42-87311619A025}" srcId="{96C8E254-86D9-4485-9DBB-4AC9D511F97C}" destId="{BBA73E45-AE25-4F83-8F4F-4C7397D77008}" srcOrd="0" destOrd="0" parTransId="{9BF2EA30-241F-4C1D-8FE8-91DBF1D881E1}" sibTransId="{34592AEC-65FF-4F7A-B7B8-06A1C780A7D5}"/>
    <dgm:cxn modelId="{1BFEE1F2-2F35-4357-8786-53294EAC50E7}" type="presParOf" srcId="{6CF4156A-0A77-46BD-9042-6F0F26DD2A27}" destId="{12A411C6-0D6B-4847-9B85-4501A63622B2}" srcOrd="0" destOrd="0" presId="urn:microsoft.com/office/officeart/2005/8/layout/vList2"/>
    <dgm:cxn modelId="{8832E7E4-A78C-40B0-8FD3-1F261CC79451}" type="presParOf" srcId="{6CF4156A-0A77-46BD-9042-6F0F26DD2A27}" destId="{13D8D90B-9DF6-4F90-AFD5-2C753C9E1502}" srcOrd="1" destOrd="0" presId="urn:microsoft.com/office/officeart/2005/8/layout/vList2"/>
    <dgm:cxn modelId="{A96816DE-6DF1-4E30-ACAA-AE23270E2CF9}" type="presParOf" srcId="{6CF4156A-0A77-46BD-9042-6F0F26DD2A27}" destId="{C0D6A895-8821-4767-94F8-CCF885F0E14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B22EE1-C666-43AF-B12D-5A01F3D7A1BB}" type="doc">
      <dgm:prSet loTypeId="urn:microsoft.com/office/officeart/2005/8/layout/vList2" loCatId="list" qsTypeId="urn:microsoft.com/office/officeart/2005/8/quickstyle/3d2#11" qsCatId="3D" csTypeId="urn:microsoft.com/office/officeart/2005/8/colors/colorful3" csCatId="colorful"/>
      <dgm:spPr/>
      <dgm:t>
        <a:bodyPr/>
        <a:lstStyle/>
        <a:p>
          <a:endParaRPr lang="tr-TR"/>
        </a:p>
      </dgm:t>
    </dgm:pt>
    <dgm:pt modelId="{11CBD7F7-1C2A-42CA-BF43-A3681EC85F5E}">
      <dgm:prSet custT="1"/>
      <dgm:spPr/>
      <dgm:t>
        <a:bodyPr/>
        <a:lstStyle/>
        <a:p>
          <a:pPr algn="ctr" rtl="0"/>
          <a:r>
            <a:rPr lang="tr-TR" sz="3200" b="1" baseline="0" dirty="0"/>
            <a:t>BİLİM VE SANAT MERKEZLERİ HAKKINDA GENEL BİLGİ</a:t>
          </a:r>
        </a:p>
      </dgm:t>
    </dgm:pt>
    <dgm:pt modelId="{B9C4C3FE-8D8E-4D0C-AB29-BF2D512622D8}" type="parTrans" cxnId="{0818321F-E71F-4FE2-AB73-15F917F89C14}">
      <dgm:prSet/>
      <dgm:spPr/>
      <dgm:t>
        <a:bodyPr/>
        <a:lstStyle/>
        <a:p>
          <a:endParaRPr lang="tr-TR"/>
        </a:p>
      </dgm:t>
    </dgm:pt>
    <dgm:pt modelId="{DCF1D18D-1CD1-4B86-BD30-DDA3CD714558}" type="sibTrans" cxnId="{0818321F-E71F-4FE2-AB73-15F917F89C14}">
      <dgm:prSet/>
      <dgm:spPr/>
      <dgm:t>
        <a:bodyPr/>
        <a:lstStyle/>
        <a:p>
          <a:endParaRPr lang="tr-TR"/>
        </a:p>
      </dgm:t>
    </dgm:pt>
    <dgm:pt modelId="{EE4C132B-FB4F-47B5-A302-1B09F093A73A}" type="pres">
      <dgm:prSet presAssocID="{D0B22EE1-C666-43AF-B12D-5A01F3D7A1BB}" presName="linear" presStyleCnt="0">
        <dgm:presLayoutVars>
          <dgm:animLvl val="lvl"/>
          <dgm:resizeHandles val="exact"/>
        </dgm:presLayoutVars>
      </dgm:prSet>
      <dgm:spPr/>
      <dgm:t>
        <a:bodyPr/>
        <a:lstStyle/>
        <a:p>
          <a:endParaRPr lang="tr-TR"/>
        </a:p>
      </dgm:t>
    </dgm:pt>
    <dgm:pt modelId="{F1EE42F7-1AC8-41A7-A550-A68D5345638B}" type="pres">
      <dgm:prSet presAssocID="{11CBD7F7-1C2A-42CA-BF43-A3681EC85F5E}" presName="parentText" presStyleLbl="node1" presStyleIdx="0" presStyleCnt="1">
        <dgm:presLayoutVars>
          <dgm:chMax val="0"/>
          <dgm:bulletEnabled val="1"/>
        </dgm:presLayoutVars>
      </dgm:prSet>
      <dgm:spPr/>
      <dgm:t>
        <a:bodyPr/>
        <a:lstStyle/>
        <a:p>
          <a:endParaRPr lang="tr-TR"/>
        </a:p>
      </dgm:t>
    </dgm:pt>
  </dgm:ptLst>
  <dgm:cxnLst>
    <dgm:cxn modelId="{0818321F-E71F-4FE2-AB73-15F917F89C14}" srcId="{D0B22EE1-C666-43AF-B12D-5A01F3D7A1BB}" destId="{11CBD7F7-1C2A-42CA-BF43-A3681EC85F5E}" srcOrd="0" destOrd="0" parTransId="{B9C4C3FE-8D8E-4D0C-AB29-BF2D512622D8}" sibTransId="{DCF1D18D-1CD1-4B86-BD30-DDA3CD714558}"/>
    <dgm:cxn modelId="{B89319D0-2AC7-4920-ABD4-AE296E8E4AD0}" type="presOf" srcId="{D0B22EE1-C666-43AF-B12D-5A01F3D7A1BB}" destId="{EE4C132B-FB4F-47B5-A302-1B09F093A73A}" srcOrd="0" destOrd="0" presId="urn:microsoft.com/office/officeart/2005/8/layout/vList2"/>
    <dgm:cxn modelId="{FD7C5BA3-3082-4645-B2F2-2878BC816211}" type="presOf" srcId="{11CBD7F7-1C2A-42CA-BF43-A3681EC85F5E}" destId="{F1EE42F7-1AC8-41A7-A550-A68D5345638B}" srcOrd="0" destOrd="0" presId="urn:microsoft.com/office/officeart/2005/8/layout/vList2"/>
    <dgm:cxn modelId="{F900B5D1-F271-4FBC-B776-FE9506790428}" type="presParOf" srcId="{EE4C132B-FB4F-47B5-A302-1B09F093A73A}" destId="{F1EE42F7-1AC8-41A7-A550-A68D5345638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188EDA-BF26-420A-823B-F9432964946C}" type="doc">
      <dgm:prSet loTypeId="urn:microsoft.com/office/officeart/2005/8/layout/vList2" loCatId="list" qsTypeId="urn:microsoft.com/office/officeart/2005/8/quickstyle/3d2#12" qsCatId="3D" csTypeId="urn:microsoft.com/office/officeart/2005/8/colors/colorful3" csCatId="colorful"/>
      <dgm:spPr/>
      <dgm:t>
        <a:bodyPr/>
        <a:lstStyle/>
        <a:p>
          <a:endParaRPr lang="tr-TR"/>
        </a:p>
      </dgm:t>
    </dgm:pt>
    <dgm:pt modelId="{2E863B28-B9BD-43EC-B1A2-8EA0EDE3BD83}">
      <dgm:prSet custT="1"/>
      <dgm:spPr/>
      <dgm:t>
        <a:bodyPr/>
        <a:lstStyle/>
        <a:p>
          <a:pPr algn="ctr" rtl="0"/>
          <a:r>
            <a:rPr lang="tr-TR" sz="3200" b="1" baseline="0" dirty="0"/>
            <a:t>BİLİM VE SANAT MERKEZLERİ HAKKINDA GENEL BİLGİ</a:t>
          </a:r>
        </a:p>
      </dgm:t>
    </dgm:pt>
    <dgm:pt modelId="{72B7F055-DDCA-44C4-BB53-656D65BDBFB9}" type="parTrans" cxnId="{1C509C3E-DD1A-4BD3-B4FB-4B1E9D8651F3}">
      <dgm:prSet/>
      <dgm:spPr/>
      <dgm:t>
        <a:bodyPr/>
        <a:lstStyle/>
        <a:p>
          <a:endParaRPr lang="tr-TR"/>
        </a:p>
      </dgm:t>
    </dgm:pt>
    <dgm:pt modelId="{42215610-EE77-4865-A4AB-53203BAEADB4}" type="sibTrans" cxnId="{1C509C3E-DD1A-4BD3-B4FB-4B1E9D8651F3}">
      <dgm:prSet/>
      <dgm:spPr/>
      <dgm:t>
        <a:bodyPr/>
        <a:lstStyle/>
        <a:p>
          <a:endParaRPr lang="tr-TR"/>
        </a:p>
      </dgm:t>
    </dgm:pt>
    <dgm:pt modelId="{7F7C432C-36F1-4824-B254-76D7509DE0DF}" type="pres">
      <dgm:prSet presAssocID="{35188EDA-BF26-420A-823B-F9432964946C}" presName="linear" presStyleCnt="0">
        <dgm:presLayoutVars>
          <dgm:animLvl val="lvl"/>
          <dgm:resizeHandles val="exact"/>
        </dgm:presLayoutVars>
      </dgm:prSet>
      <dgm:spPr/>
      <dgm:t>
        <a:bodyPr/>
        <a:lstStyle/>
        <a:p>
          <a:endParaRPr lang="tr-TR"/>
        </a:p>
      </dgm:t>
    </dgm:pt>
    <dgm:pt modelId="{8C0EF957-A7DD-47B2-9AA2-0B3D7F319D76}" type="pres">
      <dgm:prSet presAssocID="{2E863B28-B9BD-43EC-B1A2-8EA0EDE3BD83}" presName="parentText" presStyleLbl="node1" presStyleIdx="0" presStyleCnt="1">
        <dgm:presLayoutVars>
          <dgm:chMax val="0"/>
          <dgm:bulletEnabled val="1"/>
        </dgm:presLayoutVars>
      </dgm:prSet>
      <dgm:spPr/>
      <dgm:t>
        <a:bodyPr/>
        <a:lstStyle/>
        <a:p>
          <a:endParaRPr lang="tr-TR"/>
        </a:p>
      </dgm:t>
    </dgm:pt>
  </dgm:ptLst>
  <dgm:cxnLst>
    <dgm:cxn modelId="{4335B558-5794-48A8-B19B-77326BD239AD}" type="presOf" srcId="{35188EDA-BF26-420A-823B-F9432964946C}" destId="{7F7C432C-36F1-4824-B254-76D7509DE0DF}" srcOrd="0" destOrd="0" presId="urn:microsoft.com/office/officeart/2005/8/layout/vList2"/>
    <dgm:cxn modelId="{1C509C3E-DD1A-4BD3-B4FB-4B1E9D8651F3}" srcId="{35188EDA-BF26-420A-823B-F9432964946C}" destId="{2E863B28-B9BD-43EC-B1A2-8EA0EDE3BD83}" srcOrd="0" destOrd="0" parTransId="{72B7F055-DDCA-44C4-BB53-656D65BDBFB9}" sibTransId="{42215610-EE77-4865-A4AB-53203BAEADB4}"/>
    <dgm:cxn modelId="{42776C75-2BDB-4FBB-854F-9D3B908409C1}" type="presOf" srcId="{2E863B28-B9BD-43EC-B1A2-8EA0EDE3BD83}" destId="{8C0EF957-A7DD-47B2-9AA2-0B3D7F319D76}" srcOrd="0" destOrd="0" presId="urn:microsoft.com/office/officeart/2005/8/layout/vList2"/>
    <dgm:cxn modelId="{DFE48970-1DE6-4CAA-AB40-60D9A5FFC5D1}" type="presParOf" srcId="{7F7C432C-36F1-4824-B254-76D7509DE0DF}" destId="{8C0EF957-A7DD-47B2-9AA2-0B3D7F319D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21B7FA-0DB3-4BA8-B6BE-C860369EAE6C}" type="doc">
      <dgm:prSet loTypeId="urn:microsoft.com/office/officeart/2005/8/layout/vList2" loCatId="list" qsTypeId="urn:microsoft.com/office/officeart/2005/8/quickstyle/3d2#13" qsCatId="3D" csTypeId="urn:microsoft.com/office/officeart/2005/8/colors/colorful3" csCatId="colorful" phldr="1"/>
      <dgm:spPr/>
      <dgm:t>
        <a:bodyPr/>
        <a:lstStyle/>
        <a:p>
          <a:endParaRPr lang="tr-TR"/>
        </a:p>
      </dgm:t>
    </dgm:pt>
    <dgm:pt modelId="{82C4BDA7-9D6B-4022-BE23-25F6CE73B5DB}">
      <dgm:prSet custT="1"/>
      <dgm:spPr/>
      <dgm:t>
        <a:bodyPr/>
        <a:lstStyle/>
        <a:p>
          <a:pPr algn="ctr" rtl="0"/>
          <a:r>
            <a:rPr lang="tr-TR" sz="3200" b="1" baseline="0" dirty="0"/>
            <a:t>GENEL AÇIKLAMALAR VE BAŞVURU ŞARTLARI</a:t>
          </a:r>
        </a:p>
      </dgm:t>
    </dgm:pt>
    <dgm:pt modelId="{FAF64A90-50BA-4C90-B50E-4C4F1F5E8CB0}" type="parTrans" cxnId="{9F2CAECA-5A26-4CC4-9748-0F1ACBB9F30B}">
      <dgm:prSet/>
      <dgm:spPr/>
      <dgm:t>
        <a:bodyPr/>
        <a:lstStyle/>
        <a:p>
          <a:endParaRPr lang="tr-TR"/>
        </a:p>
      </dgm:t>
    </dgm:pt>
    <dgm:pt modelId="{3AB54540-09CB-4FA0-BD39-190A02713E05}" type="sibTrans" cxnId="{9F2CAECA-5A26-4CC4-9748-0F1ACBB9F30B}">
      <dgm:prSet/>
      <dgm:spPr/>
      <dgm:t>
        <a:bodyPr/>
        <a:lstStyle/>
        <a:p>
          <a:endParaRPr lang="tr-TR"/>
        </a:p>
      </dgm:t>
    </dgm:pt>
    <dgm:pt modelId="{9AD47D49-6518-4CAE-A250-A6423561E3D7}" type="pres">
      <dgm:prSet presAssocID="{0021B7FA-0DB3-4BA8-B6BE-C860369EAE6C}" presName="linear" presStyleCnt="0">
        <dgm:presLayoutVars>
          <dgm:animLvl val="lvl"/>
          <dgm:resizeHandles val="exact"/>
        </dgm:presLayoutVars>
      </dgm:prSet>
      <dgm:spPr/>
      <dgm:t>
        <a:bodyPr/>
        <a:lstStyle/>
        <a:p>
          <a:endParaRPr lang="tr-TR"/>
        </a:p>
      </dgm:t>
    </dgm:pt>
    <dgm:pt modelId="{AE7FDB85-CA90-45C3-A594-7C3CB475A589}" type="pres">
      <dgm:prSet presAssocID="{82C4BDA7-9D6B-4022-BE23-25F6CE73B5DB}" presName="parentText" presStyleLbl="node1" presStyleIdx="0" presStyleCnt="1" custLinFactNeighborX="2487" custLinFactNeighborY="-313">
        <dgm:presLayoutVars>
          <dgm:chMax val="0"/>
          <dgm:bulletEnabled val="1"/>
        </dgm:presLayoutVars>
      </dgm:prSet>
      <dgm:spPr/>
      <dgm:t>
        <a:bodyPr/>
        <a:lstStyle/>
        <a:p>
          <a:endParaRPr lang="tr-TR"/>
        </a:p>
      </dgm:t>
    </dgm:pt>
  </dgm:ptLst>
  <dgm:cxnLst>
    <dgm:cxn modelId="{26D4A9B3-4A98-4D83-9AC7-A5176DD15926}" type="presOf" srcId="{82C4BDA7-9D6B-4022-BE23-25F6CE73B5DB}" destId="{AE7FDB85-CA90-45C3-A594-7C3CB475A589}" srcOrd="0" destOrd="0" presId="urn:microsoft.com/office/officeart/2005/8/layout/vList2"/>
    <dgm:cxn modelId="{151D8378-9D5F-4E9A-9453-B47917B5177F}" type="presOf" srcId="{0021B7FA-0DB3-4BA8-B6BE-C860369EAE6C}" destId="{9AD47D49-6518-4CAE-A250-A6423561E3D7}" srcOrd="0" destOrd="0" presId="urn:microsoft.com/office/officeart/2005/8/layout/vList2"/>
    <dgm:cxn modelId="{9F2CAECA-5A26-4CC4-9748-0F1ACBB9F30B}" srcId="{0021B7FA-0DB3-4BA8-B6BE-C860369EAE6C}" destId="{82C4BDA7-9D6B-4022-BE23-25F6CE73B5DB}" srcOrd="0" destOrd="0" parTransId="{FAF64A90-50BA-4C90-B50E-4C4F1F5E8CB0}" sibTransId="{3AB54540-09CB-4FA0-BD39-190A02713E05}"/>
    <dgm:cxn modelId="{75DF3BB0-F275-4FC9-BEE4-D40B4ACE4FF7}" type="presParOf" srcId="{9AD47D49-6518-4CAE-A250-A6423561E3D7}" destId="{AE7FDB85-CA90-45C3-A594-7C3CB475A5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369D8D-5372-4743-BA7C-AE82C3EC2442}" type="doc">
      <dgm:prSet loTypeId="urn:microsoft.com/office/officeart/2005/8/layout/vList2" loCatId="list" qsTypeId="urn:microsoft.com/office/officeart/2005/8/quickstyle/3d2#14" qsCatId="3D" csTypeId="urn:microsoft.com/office/officeart/2005/8/colors/colorful3" csCatId="colorful" phldr="1"/>
      <dgm:spPr/>
      <dgm:t>
        <a:bodyPr/>
        <a:lstStyle/>
        <a:p>
          <a:endParaRPr lang="tr-TR"/>
        </a:p>
      </dgm:t>
    </dgm:pt>
    <dgm:pt modelId="{50F20BCF-0074-4E1A-8B49-B39FEE388E0A}">
      <dgm:prSet custT="1"/>
      <dgm:spPr/>
      <dgm:t>
        <a:bodyPr/>
        <a:lstStyle/>
        <a:p>
          <a:pPr algn="ctr" rtl="0"/>
          <a:r>
            <a:rPr lang="tr-TR" sz="3200" b="1" baseline="0" dirty="0"/>
            <a:t>GENEL AÇIKLAMALAR VE BAŞVURU ŞARTLARI</a:t>
          </a:r>
        </a:p>
      </dgm:t>
    </dgm:pt>
    <dgm:pt modelId="{A1C26FD1-CCB6-4F4B-BC86-55F7FB1CCAC2}" type="parTrans" cxnId="{77EDC80F-6E89-40CB-855D-0CDA76541A83}">
      <dgm:prSet/>
      <dgm:spPr/>
      <dgm:t>
        <a:bodyPr/>
        <a:lstStyle/>
        <a:p>
          <a:endParaRPr lang="tr-TR"/>
        </a:p>
      </dgm:t>
    </dgm:pt>
    <dgm:pt modelId="{E910DD5C-B69D-4C7E-B4FE-8533F22B8E7D}" type="sibTrans" cxnId="{77EDC80F-6E89-40CB-855D-0CDA76541A83}">
      <dgm:prSet/>
      <dgm:spPr/>
      <dgm:t>
        <a:bodyPr/>
        <a:lstStyle/>
        <a:p>
          <a:endParaRPr lang="tr-TR"/>
        </a:p>
      </dgm:t>
    </dgm:pt>
    <dgm:pt modelId="{47B965CA-3CE6-49A5-98E3-41FF61EC013A}" type="pres">
      <dgm:prSet presAssocID="{CD369D8D-5372-4743-BA7C-AE82C3EC2442}" presName="linear" presStyleCnt="0">
        <dgm:presLayoutVars>
          <dgm:animLvl val="lvl"/>
          <dgm:resizeHandles val="exact"/>
        </dgm:presLayoutVars>
      </dgm:prSet>
      <dgm:spPr/>
      <dgm:t>
        <a:bodyPr/>
        <a:lstStyle/>
        <a:p>
          <a:endParaRPr lang="tr-TR"/>
        </a:p>
      </dgm:t>
    </dgm:pt>
    <dgm:pt modelId="{AA811FEB-21C1-4811-9D41-F3EA7042B646}" type="pres">
      <dgm:prSet presAssocID="{50F20BCF-0074-4E1A-8B49-B39FEE388E0A}" presName="parentText" presStyleLbl="node1" presStyleIdx="0" presStyleCnt="1">
        <dgm:presLayoutVars>
          <dgm:chMax val="0"/>
          <dgm:bulletEnabled val="1"/>
        </dgm:presLayoutVars>
      </dgm:prSet>
      <dgm:spPr/>
      <dgm:t>
        <a:bodyPr/>
        <a:lstStyle/>
        <a:p>
          <a:endParaRPr lang="tr-TR"/>
        </a:p>
      </dgm:t>
    </dgm:pt>
  </dgm:ptLst>
  <dgm:cxnLst>
    <dgm:cxn modelId="{77EDC80F-6E89-40CB-855D-0CDA76541A83}" srcId="{CD369D8D-5372-4743-BA7C-AE82C3EC2442}" destId="{50F20BCF-0074-4E1A-8B49-B39FEE388E0A}" srcOrd="0" destOrd="0" parTransId="{A1C26FD1-CCB6-4F4B-BC86-55F7FB1CCAC2}" sibTransId="{E910DD5C-B69D-4C7E-B4FE-8533F22B8E7D}"/>
    <dgm:cxn modelId="{3BBA9A3F-1351-4F14-8126-42A4EF41BD25}" type="presOf" srcId="{50F20BCF-0074-4E1A-8B49-B39FEE388E0A}" destId="{AA811FEB-21C1-4811-9D41-F3EA7042B646}" srcOrd="0" destOrd="0" presId="urn:microsoft.com/office/officeart/2005/8/layout/vList2"/>
    <dgm:cxn modelId="{ED3880D8-E472-4A52-BD7D-FE577DC25DF4}" type="presOf" srcId="{CD369D8D-5372-4743-BA7C-AE82C3EC2442}" destId="{47B965CA-3CE6-49A5-98E3-41FF61EC013A}" srcOrd="0" destOrd="0" presId="urn:microsoft.com/office/officeart/2005/8/layout/vList2"/>
    <dgm:cxn modelId="{582DBC2D-A83B-4B29-9345-65E1BD5A8033}" type="presParOf" srcId="{47B965CA-3CE6-49A5-98E3-41FF61EC013A}" destId="{AA811FEB-21C1-4811-9D41-F3EA7042B6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6FD82-3A10-4D50-8748-A457B92BEC0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AFDDE9B1-B9C6-4CEE-BD67-63A81D2A6E6C}">
      <dgm:prSet phldrT="[Metin]" custT="1"/>
      <dgm:spPr/>
      <dgm:t>
        <a:bodyPr/>
        <a:lstStyle/>
        <a:p>
          <a:r>
            <a:rPr lang="tr-TR" sz="2400" dirty="0" smtClean="0"/>
            <a:t>Gelişmiş kelime hazinesi</a:t>
          </a:r>
        </a:p>
        <a:p>
          <a:r>
            <a:rPr lang="tr-TR" sz="2400" dirty="0" smtClean="0"/>
            <a:t>Kuvvetli hafıza</a:t>
          </a:r>
        </a:p>
        <a:p>
          <a:r>
            <a:rPr lang="tr-TR" sz="2400" dirty="0" smtClean="0"/>
            <a:t>Bilgileri kolayca uzun süreli tutma</a:t>
          </a:r>
          <a:endParaRPr lang="tr-TR" sz="2400" dirty="0"/>
        </a:p>
      </dgm:t>
    </dgm:pt>
    <dgm:pt modelId="{F9DD31D2-E9C7-46EB-B475-8076B3378EB7}" type="parTrans" cxnId="{E5BFAC43-36CA-47FF-82ED-4926EBBF343E}">
      <dgm:prSet/>
      <dgm:spPr/>
      <dgm:t>
        <a:bodyPr/>
        <a:lstStyle/>
        <a:p>
          <a:endParaRPr lang="tr-TR"/>
        </a:p>
      </dgm:t>
    </dgm:pt>
    <dgm:pt modelId="{1972B84C-38F6-477E-A473-E6E3C312350E}" type="sibTrans" cxnId="{E5BFAC43-36CA-47FF-82ED-4926EBBF343E}">
      <dgm:prSet/>
      <dgm:spPr/>
      <dgm:t>
        <a:bodyPr/>
        <a:lstStyle/>
        <a:p>
          <a:endParaRPr lang="tr-TR"/>
        </a:p>
      </dgm:t>
    </dgm:pt>
    <dgm:pt modelId="{CB7D2153-19CA-4EA6-A18C-16654303973F}">
      <dgm:prSet phldrT="[Metin]" custT="1"/>
      <dgm:spPr/>
      <dgm:t>
        <a:bodyPr/>
        <a:lstStyle/>
        <a:p>
          <a:r>
            <a:rPr lang="tr-TR" sz="2400" dirty="0" smtClean="0"/>
            <a:t>Geniş bilgi hazinesi </a:t>
          </a:r>
        </a:p>
        <a:p>
          <a:r>
            <a:rPr lang="tr-TR" sz="2400" dirty="0" smtClean="0"/>
            <a:t>Kolay ve hızlı bir şekilde öğrenebilme ve kavrayabilme</a:t>
          </a:r>
        </a:p>
      </dgm:t>
    </dgm:pt>
    <dgm:pt modelId="{29C71CA9-F634-4C14-BD02-0483D3F5EA60}" type="parTrans" cxnId="{0A0BC456-FB00-4D10-8C10-D4D821D742B8}">
      <dgm:prSet/>
      <dgm:spPr/>
      <dgm:t>
        <a:bodyPr/>
        <a:lstStyle/>
        <a:p>
          <a:endParaRPr lang="tr-TR"/>
        </a:p>
      </dgm:t>
    </dgm:pt>
    <dgm:pt modelId="{28BF0CE9-A835-4A9D-B830-662BECBB7F1E}" type="sibTrans" cxnId="{0A0BC456-FB00-4D10-8C10-D4D821D742B8}">
      <dgm:prSet/>
      <dgm:spPr/>
      <dgm:t>
        <a:bodyPr/>
        <a:lstStyle/>
        <a:p>
          <a:endParaRPr lang="tr-TR"/>
        </a:p>
      </dgm:t>
    </dgm:pt>
    <dgm:pt modelId="{E5F180AE-B784-4CEC-9959-51C15CE7ECB2}">
      <dgm:prSet phldrT="[Metin]" custT="1"/>
      <dgm:spPr/>
      <dgm:t>
        <a:bodyPr/>
        <a:lstStyle/>
        <a:p>
          <a:pPr algn="l"/>
          <a:r>
            <a:rPr lang="tr-TR" sz="2400" dirty="0" smtClean="0"/>
            <a:t>Genelleştirme yapma</a:t>
          </a:r>
        </a:p>
        <a:p>
          <a:pPr algn="l"/>
          <a:r>
            <a:rPr lang="tr-TR" sz="2400" dirty="0" smtClean="0"/>
            <a:t>Bağlantı  kurma </a:t>
          </a:r>
        </a:p>
        <a:p>
          <a:pPr algn="l"/>
          <a:r>
            <a:rPr lang="tr-TR" sz="2400" dirty="0" smtClean="0"/>
            <a:t>Sinerji yapma </a:t>
          </a:r>
        </a:p>
        <a:p>
          <a:pPr algn="l"/>
          <a:r>
            <a:rPr lang="tr-TR" sz="2400" dirty="0" smtClean="0"/>
            <a:t>Soyutlama yapabilme</a:t>
          </a:r>
          <a:endParaRPr lang="tr-TR" sz="2400" dirty="0"/>
        </a:p>
      </dgm:t>
    </dgm:pt>
    <dgm:pt modelId="{70A9F5CE-2E55-49DE-BEEF-E8D1406FA095}" type="parTrans" cxnId="{5317EB31-C649-4ED5-8B6B-34018C4EAE9C}">
      <dgm:prSet/>
      <dgm:spPr/>
      <dgm:t>
        <a:bodyPr/>
        <a:lstStyle/>
        <a:p>
          <a:endParaRPr lang="tr-TR"/>
        </a:p>
      </dgm:t>
    </dgm:pt>
    <dgm:pt modelId="{9F30CC7A-904C-448B-B5EB-CA9BF18D82DE}" type="sibTrans" cxnId="{5317EB31-C649-4ED5-8B6B-34018C4EAE9C}">
      <dgm:prSet/>
      <dgm:spPr/>
      <dgm:t>
        <a:bodyPr/>
        <a:lstStyle/>
        <a:p>
          <a:endParaRPr lang="tr-TR"/>
        </a:p>
      </dgm:t>
    </dgm:pt>
    <dgm:pt modelId="{839A9ECF-B9FD-4A98-A983-FCB4884A4DE7}" type="pres">
      <dgm:prSet presAssocID="{1796FD82-3A10-4D50-8748-A457B92BEC07}" presName="Name0" presStyleCnt="0">
        <dgm:presLayoutVars>
          <dgm:chMax val="7"/>
          <dgm:chPref val="7"/>
          <dgm:dir/>
        </dgm:presLayoutVars>
      </dgm:prSet>
      <dgm:spPr/>
      <dgm:t>
        <a:bodyPr/>
        <a:lstStyle/>
        <a:p>
          <a:endParaRPr lang="tr-TR"/>
        </a:p>
      </dgm:t>
    </dgm:pt>
    <dgm:pt modelId="{F6ABCB54-C7F0-47D6-B941-9DBD54020390}" type="pres">
      <dgm:prSet presAssocID="{1796FD82-3A10-4D50-8748-A457B92BEC07}" presName="Name1" presStyleCnt="0"/>
      <dgm:spPr/>
      <dgm:t>
        <a:bodyPr/>
        <a:lstStyle/>
        <a:p>
          <a:endParaRPr lang="tr-TR"/>
        </a:p>
      </dgm:t>
    </dgm:pt>
    <dgm:pt modelId="{13320AD4-AEF3-4A50-B576-5C6A9D59B8BC}" type="pres">
      <dgm:prSet presAssocID="{1796FD82-3A10-4D50-8748-A457B92BEC07}" presName="cycle" presStyleCnt="0"/>
      <dgm:spPr/>
      <dgm:t>
        <a:bodyPr/>
        <a:lstStyle/>
        <a:p>
          <a:endParaRPr lang="tr-TR"/>
        </a:p>
      </dgm:t>
    </dgm:pt>
    <dgm:pt modelId="{A3796C10-6031-4023-99F7-58FF39C8956D}" type="pres">
      <dgm:prSet presAssocID="{1796FD82-3A10-4D50-8748-A457B92BEC07}" presName="srcNode" presStyleLbl="node1" presStyleIdx="0" presStyleCnt="3"/>
      <dgm:spPr/>
      <dgm:t>
        <a:bodyPr/>
        <a:lstStyle/>
        <a:p>
          <a:endParaRPr lang="tr-TR"/>
        </a:p>
      </dgm:t>
    </dgm:pt>
    <dgm:pt modelId="{2051D0D4-E2B1-4E58-B3D7-58E6155E0D16}" type="pres">
      <dgm:prSet presAssocID="{1796FD82-3A10-4D50-8748-A457B92BEC07}" presName="conn" presStyleLbl="parChTrans1D2" presStyleIdx="0" presStyleCnt="1"/>
      <dgm:spPr/>
      <dgm:t>
        <a:bodyPr/>
        <a:lstStyle/>
        <a:p>
          <a:endParaRPr lang="tr-TR"/>
        </a:p>
      </dgm:t>
    </dgm:pt>
    <dgm:pt modelId="{5BCBA14A-5513-4B9A-A914-6F83D55FF31F}" type="pres">
      <dgm:prSet presAssocID="{1796FD82-3A10-4D50-8748-A457B92BEC07}" presName="extraNode" presStyleLbl="node1" presStyleIdx="0" presStyleCnt="3"/>
      <dgm:spPr/>
      <dgm:t>
        <a:bodyPr/>
        <a:lstStyle/>
        <a:p>
          <a:endParaRPr lang="tr-TR"/>
        </a:p>
      </dgm:t>
    </dgm:pt>
    <dgm:pt modelId="{1EDB4847-7C47-437A-8477-EE071ED43586}" type="pres">
      <dgm:prSet presAssocID="{1796FD82-3A10-4D50-8748-A457B92BEC07}" presName="dstNode" presStyleLbl="node1" presStyleIdx="0" presStyleCnt="3"/>
      <dgm:spPr/>
      <dgm:t>
        <a:bodyPr/>
        <a:lstStyle/>
        <a:p>
          <a:endParaRPr lang="tr-TR"/>
        </a:p>
      </dgm:t>
    </dgm:pt>
    <dgm:pt modelId="{F58437C9-FE82-4BF3-9CEC-A28B69546D5B}" type="pres">
      <dgm:prSet presAssocID="{AFDDE9B1-B9C6-4CEE-BD67-63A81D2A6E6C}" presName="text_1" presStyleLbl="node1" presStyleIdx="0" presStyleCnt="3" custScaleX="88358" custScaleY="121348">
        <dgm:presLayoutVars>
          <dgm:bulletEnabled val="1"/>
        </dgm:presLayoutVars>
      </dgm:prSet>
      <dgm:spPr/>
      <dgm:t>
        <a:bodyPr/>
        <a:lstStyle/>
        <a:p>
          <a:endParaRPr lang="tr-TR"/>
        </a:p>
      </dgm:t>
    </dgm:pt>
    <dgm:pt modelId="{89564C26-A5F7-45AC-81A0-AAC37B898084}" type="pres">
      <dgm:prSet presAssocID="{AFDDE9B1-B9C6-4CEE-BD67-63A81D2A6E6C}" presName="accent_1" presStyleCnt="0"/>
      <dgm:spPr/>
      <dgm:t>
        <a:bodyPr/>
        <a:lstStyle/>
        <a:p>
          <a:endParaRPr lang="tr-TR"/>
        </a:p>
      </dgm:t>
    </dgm:pt>
    <dgm:pt modelId="{DB44592B-CEA4-4892-BDEC-5B9839F7D1F7}" type="pres">
      <dgm:prSet presAssocID="{AFDDE9B1-B9C6-4CEE-BD67-63A81D2A6E6C}" presName="accentRepeatNode" presStyleLbl="solidFgAcc1" presStyleIdx="0" presStyleCnt="3"/>
      <dgm:spPr/>
      <dgm:t>
        <a:bodyPr/>
        <a:lstStyle/>
        <a:p>
          <a:endParaRPr lang="tr-TR"/>
        </a:p>
      </dgm:t>
    </dgm:pt>
    <dgm:pt modelId="{A164EBE0-720F-456E-926A-63D5E7F39942}" type="pres">
      <dgm:prSet presAssocID="{CB7D2153-19CA-4EA6-A18C-16654303973F}" presName="text_2" presStyleLbl="node1" presStyleIdx="1" presStyleCnt="3" custScaleX="86690" custScaleY="117977">
        <dgm:presLayoutVars>
          <dgm:bulletEnabled val="1"/>
        </dgm:presLayoutVars>
      </dgm:prSet>
      <dgm:spPr/>
      <dgm:t>
        <a:bodyPr/>
        <a:lstStyle/>
        <a:p>
          <a:endParaRPr lang="tr-TR"/>
        </a:p>
      </dgm:t>
    </dgm:pt>
    <dgm:pt modelId="{6E3C40D6-C571-4939-B3D6-526B330E1FC0}" type="pres">
      <dgm:prSet presAssocID="{CB7D2153-19CA-4EA6-A18C-16654303973F}" presName="accent_2" presStyleCnt="0"/>
      <dgm:spPr/>
      <dgm:t>
        <a:bodyPr/>
        <a:lstStyle/>
        <a:p>
          <a:endParaRPr lang="tr-TR"/>
        </a:p>
      </dgm:t>
    </dgm:pt>
    <dgm:pt modelId="{19C12A9B-A4DA-43CB-8E25-C7D6E530BA38}" type="pres">
      <dgm:prSet presAssocID="{CB7D2153-19CA-4EA6-A18C-16654303973F}" presName="accentRepeatNode" presStyleLbl="solidFgAcc1" presStyleIdx="1" presStyleCnt="3"/>
      <dgm:spPr/>
      <dgm:t>
        <a:bodyPr/>
        <a:lstStyle/>
        <a:p>
          <a:endParaRPr lang="tr-TR"/>
        </a:p>
      </dgm:t>
    </dgm:pt>
    <dgm:pt modelId="{64D17BDF-2A3F-4CE3-8187-56E928B99CA9}" type="pres">
      <dgm:prSet presAssocID="{E5F180AE-B784-4CEC-9959-51C15CE7ECB2}" presName="text_3" presStyleLbl="node1" presStyleIdx="2" presStyleCnt="3" custScaleX="88347" custScaleY="137079" custLinFactNeighborX="771" custLinFactNeighborY="5596">
        <dgm:presLayoutVars>
          <dgm:bulletEnabled val="1"/>
        </dgm:presLayoutVars>
      </dgm:prSet>
      <dgm:spPr/>
      <dgm:t>
        <a:bodyPr/>
        <a:lstStyle/>
        <a:p>
          <a:endParaRPr lang="tr-TR"/>
        </a:p>
      </dgm:t>
    </dgm:pt>
    <dgm:pt modelId="{7B2438E8-6732-4454-B05C-045C26A5268F}" type="pres">
      <dgm:prSet presAssocID="{E5F180AE-B784-4CEC-9959-51C15CE7ECB2}" presName="accent_3" presStyleCnt="0"/>
      <dgm:spPr/>
      <dgm:t>
        <a:bodyPr/>
        <a:lstStyle/>
        <a:p>
          <a:endParaRPr lang="tr-TR"/>
        </a:p>
      </dgm:t>
    </dgm:pt>
    <dgm:pt modelId="{963690BE-EFA0-4697-8810-E9861A77C6EA}" type="pres">
      <dgm:prSet presAssocID="{E5F180AE-B784-4CEC-9959-51C15CE7ECB2}" presName="accentRepeatNode" presStyleLbl="solidFgAcc1" presStyleIdx="2" presStyleCnt="3"/>
      <dgm:spPr/>
      <dgm:t>
        <a:bodyPr/>
        <a:lstStyle/>
        <a:p>
          <a:endParaRPr lang="tr-TR"/>
        </a:p>
      </dgm:t>
    </dgm:pt>
  </dgm:ptLst>
  <dgm:cxnLst>
    <dgm:cxn modelId="{0A0BC456-FB00-4D10-8C10-D4D821D742B8}" srcId="{1796FD82-3A10-4D50-8748-A457B92BEC07}" destId="{CB7D2153-19CA-4EA6-A18C-16654303973F}" srcOrd="1" destOrd="0" parTransId="{29C71CA9-F634-4C14-BD02-0483D3F5EA60}" sibTransId="{28BF0CE9-A835-4A9D-B830-662BECBB7F1E}"/>
    <dgm:cxn modelId="{7A1B3FB7-E404-49E3-9410-00EDA4058E64}" type="presOf" srcId="{1972B84C-38F6-477E-A473-E6E3C312350E}" destId="{2051D0D4-E2B1-4E58-B3D7-58E6155E0D16}" srcOrd="0" destOrd="0" presId="urn:microsoft.com/office/officeart/2008/layout/VerticalCurvedList"/>
    <dgm:cxn modelId="{2EBAAD41-688D-453F-8451-AE8421E1F7C7}" type="presOf" srcId="{E5F180AE-B784-4CEC-9959-51C15CE7ECB2}" destId="{64D17BDF-2A3F-4CE3-8187-56E928B99CA9}" srcOrd="0" destOrd="0" presId="urn:microsoft.com/office/officeart/2008/layout/VerticalCurvedList"/>
    <dgm:cxn modelId="{7A40F74F-150E-43D9-A3E4-683C5231DA07}" type="presOf" srcId="{1796FD82-3A10-4D50-8748-A457B92BEC07}" destId="{839A9ECF-B9FD-4A98-A983-FCB4884A4DE7}" srcOrd="0" destOrd="0" presId="urn:microsoft.com/office/officeart/2008/layout/VerticalCurvedList"/>
    <dgm:cxn modelId="{E5BFAC43-36CA-47FF-82ED-4926EBBF343E}" srcId="{1796FD82-3A10-4D50-8748-A457B92BEC07}" destId="{AFDDE9B1-B9C6-4CEE-BD67-63A81D2A6E6C}" srcOrd="0" destOrd="0" parTransId="{F9DD31D2-E9C7-46EB-B475-8076B3378EB7}" sibTransId="{1972B84C-38F6-477E-A473-E6E3C312350E}"/>
    <dgm:cxn modelId="{E2574F3C-CBFC-4CAD-AE1D-6EFB001A3A5C}" type="presOf" srcId="{AFDDE9B1-B9C6-4CEE-BD67-63A81D2A6E6C}" destId="{F58437C9-FE82-4BF3-9CEC-A28B69546D5B}" srcOrd="0" destOrd="0" presId="urn:microsoft.com/office/officeart/2008/layout/VerticalCurvedList"/>
    <dgm:cxn modelId="{EC2BF300-0847-435F-B7F5-749C73834D9C}" type="presOf" srcId="{CB7D2153-19CA-4EA6-A18C-16654303973F}" destId="{A164EBE0-720F-456E-926A-63D5E7F39942}" srcOrd="0" destOrd="0" presId="urn:microsoft.com/office/officeart/2008/layout/VerticalCurvedList"/>
    <dgm:cxn modelId="{5317EB31-C649-4ED5-8B6B-34018C4EAE9C}" srcId="{1796FD82-3A10-4D50-8748-A457B92BEC07}" destId="{E5F180AE-B784-4CEC-9959-51C15CE7ECB2}" srcOrd="2" destOrd="0" parTransId="{70A9F5CE-2E55-49DE-BEEF-E8D1406FA095}" sibTransId="{9F30CC7A-904C-448B-B5EB-CA9BF18D82DE}"/>
    <dgm:cxn modelId="{780C95CE-FFF8-4127-B16F-4B5D7361380C}" type="presParOf" srcId="{839A9ECF-B9FD-4A98-A983-FCB4884A4DE7}" destId="{F6ABCB54-C7F0-47D6-B941-9DBD54020390}" srcOrd="0" destOrd="0" presId="urn:microsoft.com/office/officeart/2008/layout/VerticalCurvedList"/>
    <dgm:cxn modelId="{2E4E588D-2CFF-4C1F-BF6F-888115452494}" type="presParOf" srcId="{F6ABCB54-C7F0-47D6-B941-9DBD54020390}" destId="{13320AD4-AEF3-4A50-B576-5C6A9D59B8BC}" srcOrd="0" destOrd="0" presId="urn:microsoft.com/office/officeart/2008/layout/VerticalCurvedList"/>
    <dgm:cxn modelId="{5CA0F32E-1459-4E60-B1EE-3DC9A3F35787}" type="presParOf" srcId="{13320AD4-AEF3-4A50-B576-5C6A9D59B8BC}" destId="{A3796C10-6031-4023-99F7-58FF39C8956D}" srcOrd="0" destOrd="0" presId="urn:microsoft.com/office/officeart/2008/layout/VerticalCurvedList"/>
    <dgm:cxn modelId="{1F62E871-A64C-4CD3-8A23-EDCC3AD428EE}" type="presParOf" srcId="{13320AD4-AEF3-4A50-B576-5C6A9D59B8BC}" destId="{2051D0D4-E2B1-4E58-B3D7-58E6155E0D16}" srcOrd="1" destOrd="0" presId="urn:microsoft.com/office/officeart/2008/layout/VerticalCurvedList"/>
    <dgm:cxn modelId="{83E6E931-7F29-4AE7-837B-558D73F94EAE}" type="presParOf" srcId="{13320AD4-AEF3-4A50-B576-5C6A9D59B8BC}" destId="{5BCBA14A-5513-4B9A-A914-6F83D55FF31F}" srcOrd="2" destOrd="0" presId="urn:microsoft.com/office/officeart/2008/layout/VerticalCurvedList"/>
    <dgm:cxn modelId="{2251D769-5C32-45A2-A78F-E821B8EA234E}" type="presParOf" srcId="{13320AD4-AEF3-4A50-B576-5C6A9D59B8BC}" destId="{1EDB4847-7C47-437A-8477-EE071ED43586}" srcOrd="3" destOrd="0" presId="urn:microsoft.com/office/officeart/2008/layout/VerticalCurvedList"/>
    <dgm:cxn modelId="{57590F17-C81F-4005-8BA3-2A3A2F02C637}" type="presParOf" srcId="{F6ABCB54-C7F0-47D6-B941-9DBD54020390}" destId="{F58437C9-FE82-4BF3-9CEC-A28B69546D5B}" srcOrd="1" destOrd="0" presId="urn:microsoft.com/office/officeart/2008/layout/VerticalCurvedList"/>
    <dgm:cxn modelId="{04FA29A3-F37E-4B0C-92CD-BA1054A4C3AA}" type="presParOf" srcId="{F6ABCB54-C7F0-47D6-B941-9DBD54020390}" destId="{89564C26-A5F7-45AC-81A0-AAC37B898084}" srcOrd="2" destOrd="0" presId="urn:microsoft.com/office/officeart/2008/layout/VerticalCurvedList"/>
    <dgm:cxn modelId="{00F43457-F9E0-4EBF-9920-3AE9EC2527AF}" type="presParOf" srcId="{89564C26-A5F7-45AC-81A0-AAC37B898084}" destId="{DB44592B-CEA4-4892-BDEC-5B9839F7D1F7}" srcOrd="0" destOrd="0" presId="urn:microsoft.com/office/officeart/2008/layout/VerticalCurvedList"/>
    <dgm:cxn modelId="{4E23CF85-F014-437E-BEB4-4F33E7C468C8}" type="presParOf" srcId="{F6ABCB54-C7F0-47D6-B941-9DBD54020390}" destId="{A164EBE0-720F-456E-926A-63D5E7F39942}" srcOrd="3" destOrd="0" presId="urn:microsoft.com/office/officeart/2008/layout/VerticalCurvedList"/>
    <dgm:cxn modelId="{87665CFC-57E2-4ED5-BDDE-E6C0CFE73588}" type="presParOf" srcId="{F6ABCB54-C7F0-47D6-B941-9DBD54020390}" destId="{6E3C40D6-C571-4939-B3D6-526B330E1FC0}" srcOrd="4" destOrd="0" presId="urn:microsoft.com/office/officeart/2008/layout/VerticalCurvedList"/>
    <dgm:cxn modelId="{1E08C3C8-A38D-40BD-9BEC-7AC6F7B1AF13}" type="presParOf" srcId="{6E3C40D6-C571-4939-B3D6-526B330E1FC0}" destId="{19C12A9B-A4DA-43CB-8E25-C7D6E530BA38}" srcOrd="0" destOrd="0" presId="urn:microsoft.com/office/officeart/2008/layout/VerticalCurvedList"/>
    <dgm:cxn modelId="{8EF607F4-62B7-4C76-A2F6-24AF13A1C9D3}" type="presParOf" srcId="{F6ABCB54-C7F0-47D6-B941-9DBD54020390}" destId="{64D17BDF-2A3F-4CE3-8187-56E928B99CA9}" srcOrd="5" destOrd="0" presId="urn:microsoft.com/office/officeart/2008/layout/VerticalCurvedList"/>
    <dgm:cxn modelId="{E87362FD-CAF9-47E8-BFDF-D16E91675832}" type="presParOf" srcId="{F6ABCB54-C7F0-47D6-B941-9DBD54020390}" destId="{7B2438E8-6732-4454-B05C-045C26A5268F}" srcOrd="6" destOrd="0" presId="urn:microsoft.com/office/officeart/2008/layout/VerticalCurvedList"/>
    <dgm:cxn modelId="{CFA5BAF2-0759-4307-A7B3-D5028D59A7BA}" type="presParOf" srcId="{7B2438E8-6732-4454-B05C-045C26A5268F}" destId="{963690BE-EFA0-4697-8810-E9861A77C6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DEDE2F1-1BF9-4DF5-8A8B-096D79E9E641}" type="doc">
      <dgm:prSet loTypeId="urn:microsoft.com/office/officeart/2005/8/layout/vList2" loCatId="list" qsTypeId="urn:microsoft.com/office/officeart/2005/8/quickstyle/3d2#15" qsCatId="3D" csTypeId="urn:microsoft.com/office/officeart/2005/8/colors/colorful3" csCatId="colorful"/>
      <dgm:spPr/>
      <dgm:t>
        <a:bodyPr/>
        <a:lstStyle/>
        <a:p>
          <a:endParaRPr lang="tr-TR"/>
        </a:p>
      </dgm:t>
    </dgm:pt>
    <dgm:pt modelId="{39AC39A6-AFD2-47D7-B21C-9863AFF4AA95}">
      <dgm:prSet/>
      <dgm:spPr/>
      <dgm:t>
        <a:bodyPr/>
        <a:lstStyle/>
        <a:p>
          <a:pPr algn="ctr" rtl="0"/>
          <a:r>
            <a:rPr lang="tr-TR" b="1" baseline="0" dirty="0"/>
            <a:t>BİLSEM ÖĞRENCİ SEÇİM SÜRECİ: BİLGİLENDİRME EĞİTİMLERİ</a:t>
          </a:r>
        </a:p>
      </dgm:t>
    </dgm:pt>
    <dgm:pt modelId="{8E1BA5E5-68AA-4F39-B6D1-3BB315EA9E91}" type="parTrans" cxnId="{0F36C400-9C7D-4E91-B4B6-E288CD9C1487}">
      <dgm:prSet/>
      <dgm:spPr/>
      <dgm:t>
        <a:bodyPr/>
        <a:lstStyle/>
        <a:p>
          <a:endParaRPr lang="tr-TR"/>
        </a:p>
      </dgm:t>
    </dgm:pt>
    <dgm:pt modelId="{8E616445-6BA2-4EDB-92C8-E56506BD32D7}" type="sibTrans" cxnId="{0F36C400-9C7D-4E91-B4B6-E288CD9C1487}">
      <dgm:prSet/>
      <dgm:spPr/>
      <dgm:t>
        <a:bodyPr/>
        <a:lstStyle/>
        <a:p>
          <a:endParaRPr lang="tr-TR"/>
        </a:p>
      </dgm:t>
    </dgm:pt>
    <dgm:pt modelId="{9E6B7F9E-1244-413C-9DD6-2E6D7F2213A9}" type="pres">
      <dgm:prSet presAssocID="{8DEDE2F1-1BF9-4DF5-8A8B-096D79E9E641}" presName="linear" presStyleCnt="0">
        <dgm:presLayoutVars>
          <dgm:animLvl val="lvl"/>
          <dgm:resizeHandles val="exact"/>
        </dgm:presLayoutVars>
      </dgm:prSet>
      <dgm:spPr/>
      <dgm:t>
        <a:bodyPr/>
        <a:lstStyle/>
        <a:p>
          <a:endParaRPr lang="tr-TR"/>
        </a:p>
      </dgm:t>
    </dgm:pt>
    <dgm:pt modelId="{6E64E9F9-C18A-4176-937F-792C055BDB2F}" type="pres">
      <dgm:prSet presAssocID="{39AC39A6-AFD2-47D7-B21C-9863AFF4AA95}" presName="parentText" presStyleLbl="node1" presStyleIdx="0" presStyleCnt="1">
        <dgm:presLayoutVars>
          <dgm:chMax val="0"/>
          <dgm:bulletEnabled val="1"/>
        </dgm:presLayoutVars>
      </dgm:prSet>
      <dgm:spPr/>
      <dgm:t>
        <a:bodyPr/>
        <a:lstStyle/>
        <a:p>
          <a:endParaRPr lang="tr-TR"/>
        </a:p>
      </dgm:t>
    </dgm:pt>
  </dgm:ptLst>
  <dgm:cxnLst>
    <dgm:cxn modelId="{0F3D3D44-F32C-4660-A899-18E75D746330}" type="presOf" srcId="{39AC39A6-AFD2-47D7-B21C-9863AFF4AA95}" destId="{6E64E9F9-C18A-4176-937F-792C055BDB2F}" srcOrd="0" destOrd="0" presId="urn:microsoft.com/office/officeart/2005/8/layout/vList2"/>
    <dgm:cxn modelId="{0F36C400-9C7D-4E91-B4B6-E288CD9C1487}" srcId="{8DEDE2F1-1BF9-4DF5-8A8B-096D79E9E641}" destId="{39AC39A6-AFD2-47D7-B21C-9863AFF4AA95}" srcOrd="0" destOrd="0" parTransId="{8E1BA5E5-68AA-4F39-B6D1-3BB315EA9E91}" sibTransId="{8E616445-6BA2-4EDB-92C8-E56506BD32D7}"/>
    <dgm:cxn modelId="{9536B4C5-E476-42ED-B069-F382C533A9C0}" type="presOf" srcId="{8DEDE2F1-1BF9-4DF5-8A8B-096D79E9E641}" destId="{9E6B7F9E-1244-413C-9DD6-2E6D7F2213A9}" srcOrd="0" destOrd="0" presId="urn:microsoft.com/office/officeart/2005/8/layout/vList2"/>
    <dgm:cxn modelId="{F5F6323A-99F4-49A4-976D-3ADC7A19712D}" type="presParOf" srcId="{9E6B7F9E-1244-413C-9DD6-2E6D7F2213A9}" destId="{6E64E9F9-C18A-4176-937F-792C055BDB2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0AE0A3-FF29-4FF9-A232-AF79CB0C716D}" type="doc">
      <dgm:prSet loTypeId="urn:microsoft.com/office/officeart/2005/8/layout/vList2" loCatId="list" qsTypeId="urn:microsoft.com/office/officeart/2005/8/quickstyle/3d2#16" qsCatId="3D" csTypeId="urn:microsoft.com/office/officeart/2005/8/colors/colorful3" csCatId="colorful" phldr="1"/>
      <dgm:spPr/>
      <dgm:t>
        <a:bodyPr/>
        <a:lstStyle/>
        <a:p>
          <a:endParaRPr lang="tr-TR"/>
        </a:p>
      </dgm:t>
    </dgm:pt>
    <dgm:pt modelId="{FCD1AC87-543F-4AA8-A672-D68CD13B708C}">
      <dgm:prSet/>
      <dgm:spPr/>
      <dgm:t>
        <a:bodyPr/>
        <a:lstStyle/>
        <a:p>
          <a:pPr rtl="0"/>
          <a:r>
            <a:rPr lang="tr-TR" b="1" baseline="0" dirty="0"/>
            <a:t>BİLSEM ÖĞRENCİ SEÇİM SÜRECİ</a:t>
          </a:r>
        </a:p>
      </dgm:t>
    </dgm:pt>
    <dgm:pt modelId="{4D985AD8-F1A1-49F0-9406-5D5F14505CE8}" type="parTrans" cxnId="{00D835D5-9747-4447-8BEF-2D39D8DDCB8F}">
      <dgm:prSet/>
      <dgm:spPr/>
      <dgm:t>
        <a:bodyPr/>
        <a:lstStyle/>
        <a:p>
          <a:endParaRPr lang="tr-TR"/>
        </a:p>
      </dgm:t>
    </dgm:pt>
    <dgm:pt modelId="{1D04E24D-E72D-4C3B-8B65-02566583EA0B}" type="sibTrans" cxnId="{00D835D5-9747-4447-8BEF-2D39D8DDCB8F}">
      <dgm:prSet/>
      <dgm:spPr/>
      <dgm:t>
        <a:bodyPr/>
        <a:lstStyle/>
        <a:p>
          <a:endParaRPr lang="tr-TR"/>
        </a:p>
      </dgm:t>
    </dgm:pt>
    <dgm:pt modelId="{51D9DD41-8576-4AB2-BC39-C944B4498E46}" type="pres">
      <dgm:prSet presAssocID="{500AE0A3-FF29-4FF9-A232-AF79CB0C716D}" presName="linear" presStyleCnt="0">
        <dgm:presLayoutVars>
          <dgm:animLvl val="lvl"/>
          <dgm:resizeHandles val="exact"/>
        </dgm:presLayoutVars>
      </dgm:prSet>
      <dgm:spPr/>
      <dgm:t>
        <a:bodyPr/>
        <a:lstStyle/>
        <a:p>
          <a:endParaRPr lang="tr-TR"/>
        </a:p>
      </dgm:t>
    </dgm:pt>
    <dgm:pt modelId="{CA541903-F1E3-4CC4-AB64-25EFDA9A89B3}" type="pres">
      <dgm:prSet presAssocID="{FCD1AC87-543F-4AA8-A672-D68CD13B708C}" presName="parentText" presStyleLbl="node1" presStyleIdx="0" presStyleCnt="1">
        <dgm:presLayoutVars>
          <dgm:chMax val="0"/>
          <dgm:bulletEnabled val="1"/>
        </dgm:presLayoutVars>
      </dgm:prSet>
      <dgm:spPr/>
      <dgm:t>
        <a:bodyPr/>
        <a:lstStyle/>
        <a:p>
          <a:endParaRPr lang="tr-TR"/>
        </a:p>
      </dgm:t>
    </dgm:pt>
  </dgm:ptLst>
  <dgm:cxnLst>
    <dgm:cxn modelId="{313E9F34-56EC-4154-95E3-3E5C9D8057F2}" type="presOf" srcId="{500AE0A3-FF29-4FF9-A232-AF79CB0C716D}" destId="{51D9DD41-8576-4AB2-BC39-C944B4498E46}" srcOrd="0" destOrd="0" presId="urn:microsoft.com/office/officeart/2005/8/layout/vList2"/>
    <dgm:cxn modelId="{00D835D5-9747-4447-8BEF-2D39D8DDCB8F}" srcId="{500AE0A3-FF29-4FF9-A232-AF79CB0C716D}" destId="{FCD1AC87-543F-4AA8-A672-D68CD13B708C}" srcOrd="0" destOrd="0" parTransId="{4D985AD8-F1A1-49F0-9406-5D5F14505CE8}" sibTransId="{1D04E24D-E72D-4C3B-8B65-02566583EA0B}"/>
    <dgm:cxn modelId="{4077AA7B-B7F7-41A9-9D93-35E2C8385C7B}" type="presOf" srcId="{FCD1AC87-543F-4AA8-A672-D68CD13B708C}" destId="{CA541903-F1E3-4CC4-AB64-25EFDA9A89B3}" srcOrd="0" destOrd="0" presId="urn:microsoft.com/office/officeart/2005/8/layout/vList2"/>
    <dgm:cxn modelId="{7061886C-4613-412F-8D45-80A15F167097}" type="presParOf" srcId="{51D9DD41-8576-4AB2-BC39-C944B4498E46}" destId="{CA541903-F1E3-4CC4-AB64-25EFDA9A89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9C0E79-C484-4ABE-9E7D-5A126BC8ADC3}" type="doc">
      <dgm:prSet loTypeId="urn:microsoft.com/office/officeart/2005/8/layout/vList2" loCatId="list" qsTypeId="urn:microsoft.com/office/officeart/2005/8/quickstyle/3d2#17" qsCatId="3D" csTypeId="urn:microsoft.com/office/officeart/2005/8/colors/colorful3" csCatId="colorful" phldr="1"/>
      <dgm:spPr/>
      <dgm:t>
        <a:bodyPr/>
        <a:lstStyle/>
        <a:p>
          <a:endParaRPr lang="tr-TR"/>
        </a:p>
      </dgm:t>
    </dgm:pt>
    <dgm:pt modelId="{BCC03272-9005-45D6-9044-BCB66E472295}">
      <dgm:prSet custT="1"/>
      <dgm:spPr/>
      <dgm:t>
        <a:bodyPr/>
        <a:lstStyle/>
        <a:p>
          <a:pPr algn="ctr" rtl="0"/>
          <a:r>
            <a:rPr lang="tr-TR" sz="2600" b="1" baseline="0" dirty="0"/>
            <a:t>ÖĞRENCİLERİN ADAY GÖSTERİLME SÜRECİ</a:t>
          </a:r>
        </a:p>
      </dgm:t>
    </dgm:pt>
    <dgm:pt modelId="{AD380140-97F5-42AE-9FD0-9AA0E2EB073A}" type="parTrans" cxnId="{0DD42DBF-EA0A-43E7-AE2B-A2D49DDEA488}">
      <dgm:prSet/>
      <dgm:spPr/>
      <dgm:t>
        <a:bodyPr/>
        <a:lstStyle/>
        <a:p>
          <a:endParaRPr lang="tr-TR"/>
        </a:p>
      </dgm:t>
    </dgm:pt>
    <dgm:pt modelId="{E4E67FEE-05B8-450F-88F3-8F4708577C27}" type="sibTrans" cxnId="{0DD42DBF-EA0A-43E7-AE2B-A2D49DDEA488}">
      <dgm:prSet/>
      <dgm:spPr/>
      <dgm:t>
        <a:bodyPr/>
        <a:lstStyle/>
        <a:p>
          <a:endParaRPr lang="tr-TR"/>
        </a:p>
      </dgm:t>
    </dgm:pt>
    <dgm:pt modelId="{B2A4A202-A6BA-4BFE-9D3C-02DE70B00994}" type="pres">
      <dgm:prSet presAssocID="{BC9C0E79-C484-4ABE-9E7D-5A126BC8ADC3}" presName="linear" presStyleCnt="0">
        <dgm:presLayoutVars>
          <dgm:animLvl val="lvl"/>
          <dgm:resizeHandles val="exact"/>
        </dgm:presLayoutVars>
      </dgm:prSet>
      <dgm:spPr/>
      <dgm:t>
        <a:bodyPr/>
        <a:lstStyle/>
        <a:p>
          <a:endParaRPr lang="tr-TR"/>
        </a:p>
      </dgm:t>
    </dgm:pt>
    <dgm:pt modelId="{222554F5-0266-4A68-92F1-5D6407F26BF2}" type="pres">
      <dgm:prSet presAssocID="{BCC03272-9005-45D6-9044-BCB66E472295}" presName="parentText" presStyleLbl="node1" presStyleIdx="0" presStyleCnt="1">
        <dgm:presLayoutVars>
          <dgm:chMax val="0"/>
          <dgm:bulletEnabled val="1"/>
        </dgm:presLayoutVars>
      </dgm:prSet>
      <dgm:spPr/>
      <dgm:t>
        <a:bodyPr/>
        <a:lstStyle/>
        <a:p>
          <a:endParaRPr lang="tr-TR"/>
        </a:p>
      </dgm:t>
    </dgm:pt>
  </dgm:ptLst>
  <dgm:cxnLst>
    <dgm:cxn modelId="{0DD42DBF-EA0A-43E7-AE2B-A2D49DDEA488}" srcId="{BC9C0E79-C484-4ABE-9E7D-5A126BC8ADC3}" destId="{BCC03272-9005-45D6-9044-BCB66E472295}" srcOrd="0" destOrd="0" parTransId="{AD380140-97F5-42AE-9FD0-9AA0E2EB073A}" sibTransId="{E4E67FEE-05B8-450F-88F3-8F4708577C27}"/>
    <dgm:cxn modelId="{E570AE80-368A-4003-92E6-9CF98A5858CA}" type="presOf" srcId="{BCC03272-9005-45D6-9044-BCB66E472295}" destId="{222554F5-0266-4A68-92F1-5D6407F26BF2}" srcOrd="0" destOrd="0" presId="urn:microsoft.com/office/officeart/2005/8/layout/vList2"/>
    <dgm:cxn modelId="{1F64BD58-01CC-4DA6-A527-C732D7B3F7CC}" type="presOf" srcId="{BC9C0E79-C484-4ABE-9E7D-5A126BC8ADC3}" destId="{B2A4A202-A6BA-4BFE-9D3C-02DE70B00994}" srcOrd="0" destOrd="0" presId="urn:microsoft.com/office/officeart/2005/8/layout/vList2"/>
    <dgm:cxn modelId="{6CCF2718-B252-462A-A17D-7C90AEA296DD}" type="presParOf" srcId="{B2A4A202-A6BA-4BFE-9D3C-02DE70B00994}" destId="{222554F5-0266-4A68-92F1-5D6407F26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671567-B7AB-415D-9F1D-2E7EEB225B92}" type="doc">
      <dgm:prSet loTypeId="urn:microsoft.com/office/officeart/2005/8/layout/vList2" loCatId="list" qsTypeId="urn:microsoft.com/office/officeart/2005/8/quickstyle/3d2#18" qsCatId="3D" csTypeId="urn:microsoft.com/office/officeart/2005/8/colors/colorful3" csCatId="colorful" phldr="1"/>
      <dgm:spPr/>
      <dgm:t>
        <a:bodyPr/>
        <a:lstStyle/>
        <a:p>
          <a:endParaRPr lang="tr-TR"/>
        </a:p>
      </dgm:t>
    </dgm:pt>
    <dgm:pt modelId="{95DAD99C-0B23-413D-BBD5-4F931FF3EE37}">
      <dgm:prSet custT="1"/>
      <dgm:spPr/>
      <dgm:t>
        <a:bodyPr/>
        <a:lstStyle/>
        <a:p>
          <a:pPr rtl="0"/>
          <a:r>
            <a:rPr lang="tr-TR" sz="2800" b="1" baseline="0" dirty="0"/>
            <a:t>GRUP TARAMA UYGULAMA SÜRECİ</a:t>
          </a:r>
        </a:p>
      </dgm:t>
    </dgm:pt>
    <dgm:pt modelId="{A75753A5-A296-40DF-8837-1416210516E9}" type="parTrans" cxnId="{7C11B439-1E6F-493B-85AB-56B905191391}">
      <dgm:prSet/>
      <dgm:spPr/>
      <dgm:t>
        <a:bodyPr/>
        <a:lstStyle/>
        <a:p>
          <a:endParaRPr lang="tr-TR"/>
        </a:p>
      </dgm:t>
    </dgm:pt>
    <dgm:pt modelId="{7B618009-BE69-444B-A6DB-3BCBA84BE6A5}" type="sibTrans" cxnId="{7C11B439-1E6F-493B-85AB-56B905191391}">
      <dgm:prSet/>
      <dgm:spPr/>
      <dgm:t>
        <a:bodyPr/>
        <a:lstStyle/>
        <a:p>
          <a:endParaRPr lang="tr-TR"/>
        </a:p>
      </dgm:t>
    </dgm:pt>
    <dgm:pt modelId="{5C5B130F-1ECA-4CC4-9D9F-4061D10EB227}" type="pres">
      <dgm:prSet presAssocID="{3D671567-B7AB-415D-9F1D-2E7EEB225B92}" presName="linear" presStyleCnt="0">
        <dgm:presLayoutVars>
          <dgm:animLvl val="lvl"/>
          <dgm:resizeHandles val="exact"/>
        </dgm:presLayoutVars>
      </dgm:prSet>
      <dgm:spPr/>
      <dgm:t>
        <a:bodyPr/>
        <a:lstStyle/>
        <a:p>
          <a:endParaRPr lang="tr-TR"/>
        </a:p>
      </dgm:t>
    </dgm:pt>
    <dgm:pt modelId="{CF71B34D-BD4F-413F-B642-CD8C26ECEA55}" type="pres">
      <dgm:prSet presAssocID="{95DAD99C-0B23-413D-BBD5-4F931FF3EE37}" presName="parentText" presStyleLbl="node1" presStyleIdx="0" presStyleCnt="1" custLinFactNeighborY="-16198">
        <dgm:presLayoutVars>
          <dgm:chMax val="0"/>
          <dgm:bulletEnabled val="1"/>
        </dgm:presLayoutVars>
      </dgm:prSet>
      <dgm:spPr/>
      <dgm:t>
        <a:bodyPr/>
        <a:lstStyle/>
        <a:p>
          <a:endParaRPr lang="tr-TR"/>
        </a:p>
      </dgm:t>
    </dgm:pt>
  </dgm:ptLst>
  <dgm:cxnLst>
    <dgm:cxn modelId="{050F9561-499C-4C45-AA25-BED86A19C37F}" type="presOf" srcId="{95DAD99C-0B23-413D-BBD5-4F931FF3EE37}" destId="{CF71B34D-BD4F-413F-B642-CD8C26ECEA55}" srcOrd="0" destOrd="0" presId="urn:microsoft.com/office/officeart/2005/8/layout/vList2"/>
    <dgm:cxn modelId="{7C11B439-1E6F-493B-85AB-56B905191391}" srcId="{3D671567-B7AB-415D-9F1D-2E7EEB225B92}" destId="{95DAD99C-0B23-413D-BBD5-4F931FF3EE37}" srcOrd="0" destOrd="0" parTransId="{A75753A5-A296-40DF-8837-1416210516E9}" sibTransId="{7B618009-BE69-444B-A6DB-3BCBA84BE6A5}"/>
    <dgm:cxn modelId="{5896BDC0-3CD2-4BC7-AC46-235BE4A0D5E0}" type="presOf" srcId="{3D671567-B7AB-415D-9F1D-2E7EEB225B92}" destId="{5C5B130F-1ECA-4CC4-9D9F-4061D10EB227}" srcOrd="0" destOrd="0" presId="urn:microsoft.com/office/officeart/2005/8/layout/vList2"/>
    <dgm:cxn modelId="{1914035C-067A-4C7D-833D-DE850268BC1B}" type="presParOf" srcId="{5C5B130F-1ECA-4CC4-9D9F-4061D10EB227}" destId="{CF71B34D-BD4F-413F-B642-CD8C26ECEA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442BAE-A221-4E58-BA14-F7F9AFE481C6}" type="doc">
      <dgm:prSet loTypeId="urn:microsoft.com/office/officeart/2005/8/layout/vList2" loCatId="list" qsTypeId="urn:microsoft.com/office/officeart/2005/8/quickstyle/3d2#19" qsCatId="3D" csTypeId="urn:microsoft.com/office/officeart/2005/8/colors/colorful3" csCatId="colorful" phldr="1"/>
      <dgm:spPr/>
      <dgm:t>
        <a:bodyPr/>
        <a:lstStyle/>
        <a:p>
          <a:endParaRPr lang="tr-TR"/>
        </a:p>
      </dgm:t>
    </dgm:pt>
    <dgm:pt modelId="{CF544515-BECF-484F-8D06-9D13EC3F56A8}">
      <dgm:prSet/>
      <dgm:spPr/>
      <dgm:t>
        <a:bodyPr/>
        <a:lstStyle/>
        <a:p>
          <a:pPr rtl="0"/>
          <a:r>
            <a:rPr lang="tr-TR" b="0" baseline="0" dirty="0"/>
            <a:t>GRUP TARAMA UYGULAMA SÜRECİ</a:t>
          </a:r>
        </a:p>
      </dgm:t>
    </dgm:pt>
    <dgm:pt modelId="{940C892D-8AA8-4E87-A4D5-4AD5455865D5}" type="parTrans" cxnId="{B4F6C253-D54D-4566-B3EE-ECBD9A084FF1}">
      <dgm:prSet/>
      <dgm:spPr/>
      <dgm:t>
        <a:bodyPr/>
        <a:lstStyle/>
        <a:p>
          <a:endParaRPr lang="tr-TR"/>
        </a:p>
      </dgm:t>
    </dgm:pt>
    <dgm:pt modelId="{501BE17C-9173-4CB2-8B9F-0A2FBBCABC72}" type="sibTrans" cxnId="{B4F6C253-D54D-4566-B3EE-ECBD9A084FF1}">
      <dgm:prSet/>
      <dgm:spPr/>
      <dgm:t>
        <a:bodyPr/>
        <a:lstStyle/>
        <a:p>
          <a:endParaRPr lang="tr-TR"/>
        </a:p>
      </dgm:t>
    </dgm:pt>
    <dgm:pt modelId="{DE47D94A-9699-4B36-8C96-BA796B66D46F}" type="pres">
      <dgm:prSet presAssocID="{D8442BAE-A221-4E58-BA14-F7F9AFE481C6}" presName="linear" presStyleCnt="0">
        <dgm:presLayoutVars>
          <dgm:animLvl val="lvl"/>
          <dgm:resizeHandles val="exact"/>
        </dgm:presLayoutVars>
      </dgm:prSet>
      <dgm:spPr/>
      <dgm:t>
        <a:bodyPr/>
        <a:lstStyle/>
        <a:p>
          <a:endParaRPr lang="tr-TR"/>
        </a:p>
      </dgm:t>
    </dgm:pt>
    <dgm:pt modelId="{962DE403-7AD6-4194-8051-236D50490752}" type="pres">
      <dgm:prSet presAssocID="{CF544515-BECF-484F-8D06-9D13EC3F56A8}" presName="parentText" presStyleLbl="node1" presStyleIdx="0" presStyleCnt="1">
        <dgm:presLayoutVars>
          <dgm:chMax val="0"/>
          <dgm:bulletEnabled val="1"/>
        </dgm:presLayoutVars>
      </dgm:prSet>
      <dgm:spPr/>
      <dgm:t>
        <a:bodyPr/>
        <a:lstStyle/>
        <a:p>
          <a:endParaRPr lang="tr-TR"/>
        </a:p>
      </dgm:t>
    </dgm:pt>
  </dgm:ptLst>
  <dgm:cxnLst>
    <dgm:cxn modelId="{8D5E82BD-82A7-4D7F-96D7-8A7F76E4F865}" type="presOf" srcId="{D8442BAE-A221-4E58-BA14-F7F9AFE481C6}" destId="{DE47D94A-9699-4B36-8C96-BA796B66D46F}" srcOrd="0" destOrd="0" presId="urn:microsoft.com/office/officeart/2005/8/layout/vList2"/>
    <dgm:cxn modelId="{B4F6C253-D54D-4566-B3EE-ECBD9A084FF1}" srcId="{D8442BAE-A221-4E58-BA14-F7F9AFE481C6}" destId="{CF544515-BECF-484F-8D06-9D13EC3F56A8}" srcOrd="0" destOrd="0" parTransId="{940C892D-8AA8-4E87-A4D5-4AD5455865D5}" sibTransId="{501BE17C-9173-4CB2-8B9F-0A2FBBCABC72}"/>
    <dgm:cxn modelId="{6CA9199F-4C30-45CF-9BA6-AB1A8D578929}" type="presOf" srcId="{CF544515-BECF-484F-8D06-9D13EC3F56A8}" destId="{962DE403-7AD6-4194-8051-236D50490752}" srcOrd="0" destOrd="0" presId="urn:microsoft.com/office/officeart/2005/8/layout/vList2"/>
    <dgm:cxn modelId="{008AA754-9DDA-4070-8501-08C9B8EE516E}" type="presParOf" srcId="{DE47D94A-9699-4B36-8C96-BA796B66D46F}" destId="{962DE403-7AD6-4194-8051-236D504907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888DE9-5D68-4B35-9C60-4C72B84A330D}" type="doc">
      <dgm:prSet loTypeId="urn:microsoft.com/office/officeart/2005/8/layout/vList2" loCatId="list" qsTypeId="urn:microsoft.com/office/officeart/2005/8/quickstyle/3d2#20" qsCatId="3D" csTypeId="urn:microsoft.com/office/officeart/2005/8/colors/colorful3" csCatId="colorful" phldr="1"/>
      <dgm:spPr/>
      <dgm:t>
        <a:bodyPr/>
        <a:lstStyle/>
        <a:p>
          <a:endParaRPr lang="tr-TR"/>
        </a:p>
      </dgm:t>
    </dgm:pt>
    <dgm:pt modelId="{2B49F72E-867F-490B-A53C-B8EBA3984D19}">
      <dgm:prSet/>
      <dgm:spPr/>
      <dgm:t>
        <a:bodyPr/>
        <a:lstStyle/>
        <a:p>
          <a:pPr rtl="0"/>
          <a:r>
            <a:rPr lang="tr-TR" b="1" baseline="0" dirty="0"/>
            <a:t>GRUP TARAMA UYGULAMA SÜRECİ</a:t>
          </a:r>
        </a:p>
      </dgm:t>
    </dgm:pt>
    <dgm:pt modelId="{25A64302-55CD-4A4F-A78B-7D4376326F13}" type="parTrans" cxnId="{AE5C291B-51AD-4E5C-9CF8-C524E7C54507}">
      <dgm:prSet/>
      <dgm:spPr/>
      <dgm:t>
        <a:bodyPr/>
        <a:lstStyle/>
        <a:p>
          <a:endParaRPr lang="tr-TR"/>
        </a:p>
      </dgm:t>
    </dgm:pt>
    <dgm:pt modelId="{F5A6D297-18C4-4F6A-8604-B181A849B647}" type="sibTrans" cxnId="{AE5C291B-51AD-4E5C-9CF8-C524E7C54507}">
      <dgm:prSet/>
      <dgm:spPr/>
      <dgm:t>
        <a:bodyPr/>
        <a:lstStyle/>
        <a:p>
          <a:endParaRPr lang="tr-TR"/>
        </a:p>
      </dgm:t>
    </dgm:pt>
    <dgm:pt modelId="{45B5AAEE-AD8E-4137-8020-191A67ADF8DF}" type="pres">
      <dgm:prSet presAssocID="{2A888DE9-5D68-4B35-9C60-4C72B84A330D}" presName="linear" presStyleCnt="0">
        <dgm:presLayoutVars>
          <dgm:animLvl val="lvl"/>
          <dgm:resizeHandles val="exact"/>
        </dgm:presLayoutVars>
      </dgm:prSet>
      <dgm:spPr/>
      <dgm:t>
        <a:bodyPr/>
        <a:lstStyle/>
        <a:p>
          <a:endParaRPr lang="tr-TR"/>
        </a:p>
      </dgm:t>
    </dgm:pt>
    <dgm:pt modelId="{77F315CF-598B-4107-8120-04E24073F9D8}" type="pres">
      <dgm:prSet presAssocID="{2B49F72E-867F-490B-A53C-B8EBA3984D19}" presName="parentText" presStyleLbl="node1" presStyleIdx="0" presStyleCnt="1" custScaleY="170196">
        <dgm:presLayoutVars>
          <dgm:chMax val="0"/>
          <dgm:bulletEnabled val="1"/>
        </dgm:presLayoutVars>
      </dgm:prSet>
      <dgm:spPr/>
      <dgm:t>
        <a:bodyPr/>
        <a:lstStyle/>
        <a:p>
          <a:endParaRPr lang="tr-TR"/>
        </a:p>
      </dgm:t>
    </dgm:pt>
  </dgm:ptLst>
  <dgm:cxnLst>
    <dgm:cxn modelId="{4F92B177-274F-411B-BA77-DD053EB61B0E}" type="presOf" srcId="{2B49F72E-867F-490B-A53C-B8EBA3984D19}" destId="{77F315CF-598B-4107-8120-04E24073F9D8}" srcOrd="0" destOrd="0" presId="urn:microsoft.com/office/officeart/2005/8/layout/vList2"/>
    <dgm:cxn modelId="{AE5C291B-51AD-4E5C-9CF8-C524E7C54507}" srcId="{2A888DE9-5D68-4B35-9C60-4C72B84A330D}" destId="{2B49F72E-867F-490B-A53C-B8EBA3984D19}" srcOrd="0" destOrd="0" parTransId="{25A64302-55CD-4A4F-A78B-7D4376326F13}" sibTransId="{F5A6D297-18C4-4F6A-8604-B181A849B647}"/>
    <dgm:cxn modelId="{267E1809-9C92-447D-9E3C-99B42432193A}" type="presOf" srcId="{2A888DE9-5D68-4B35-9C60-4C72B84A330D}" destId="{45B5AAEE-AD8E-4137-8020-191A67ADF8DF}" srcOrd="0" destOrd="0" presId="urn:microsoft.com/office/officeart/2005/8/layout/vList2"/>
    <dgm:cxn modelId="{89E25360-13EB-4730-8A82-E7EA9BF18F87}" type="presParOf" srcId="{45B5AAEE-AD8E-4137-8020-191A67ADF8DF}" destId="{77F315CF-598B-4107-8120-04E24073F9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A888DE9-5D68-4B35-9C60-4C72B84A330D}" type="doc">
      <dgm:prSet loTypeId="urn:microsoft.com/office/officeart/2005/8/layout/vList2" loCatId="list" qsTypeId="urn:microsoft.com/office/officeart/2005/8/quickstyle/3d2#21" qsCatId="3D" csTypeId="urn:microsoft.com/office/officeart/2005/8/colors/colorful3" csCatId="colorful"/>
      <dgm:spPr/>
      <dgm:t>
        <a:bodyPr/>
        <a:lstStyle/>
        <a:p>
          <a:endParaRPr lang="tr-TR"/>
        </a:p>
      </dgm:t>
    </dgm:pt>
    <dgm:pt modelId="{2B49F72E-867F-490B-A53C-B8EBA3984D19}">
      <dgm:prSet custT="1"/>
      <dgm:spPr/>
      <dgm:t>
        <a:bodyPr/>
        <a:lstStyle/>
        <a:p>
          <a:pPr rtl="0"/>
          <a:r>
            <a:rPr lang="tr-TR" sz="2800" b="1" baseline="0" dirty="0"/>
            <a:t>GRUP TARAMA UYGULAMA SÜRECİ</a:t>
          </a:r>
        </a:p>
      </dgm:t>
    </dgm:pt>
    <dgm:pt modelId="{25A64302-55CD-4A4F-A78B-7D4376326F13}" type="parTrans" cxnId="{AE5C291B-51AD-4E5C-9CF8-C524E7C54507}">
      <dgm:prSet/>
      <dgm:spPr/>
      <dgm:t>
        <a:bodyPr/>
        <a:lstStyle/>
        <a:p>
          <a:endParaRPr lang="tr-TR"/>
        </a:p>
      </dgm:t>
    </dgm:pt>
    <dgm:pt modelId="{F5A6D297-18C4-4F6A-8604-B181A849B647}" type="sibTrans" cxnId="{AE5C291B-51AD-4E5C-9CF8-C524E7C54507}">
      <dgm:prSet/>
      <dgm:spPr/>
      <dgm:t>
        <a:bodyPr/>
        <a:lstStyle/>
        <a:p>
          <a:endParaRPr lang="tr-TR"/>
        </a:p>
      </dgm:t>
    </dgm:pt>
    <dgm:pt modelId="{45B5AAEE-AD8E-4137-8020-191A67ADF8DF}" type="pres">
      <dgm:prSet presAssocID="{2A888DE9-5D68-4B35-9C60-4C72B84A330D}" presName="linear" presStyleCnt="0">
        <dgm:presLayoutVars>
          <dgm:animLvl val="lvl"/>
          <dgm:resizeHandles val="exact"/>
        </dgm:presLayoutVars>
      </dgm:prSet>
      <dgm:spPr/>
      <dgm:t>
        <a:bodyPr/>
        <a:lstStyle/>
        <a:p>
          <a:endParaRPr lang="tr-TR"/>
        </a:p>
      </dgm:t>
    </dgm:pt>
    <dgm:pt modelId="{77F315CF-598B-4107-8120-04E24073F9D8}" type="pres">
      <dgm:prSet presAssocID="{2B49F72E-867F-490B-A53C-B8EBA3984D19}" presName="parentText" presStyleLbl="node1" presStyleIdx="0" presStyleCnt="1">
        <dgm:presLayoutVars>
          <dgm:chMax val="0"/>
          <dgm:bulletEnabled val="1"/>
        </dgm:presLayoutVars>
      </dgm:prSet>
      <dgm:spPr/>
      <dgm:t>
        <a:bodyPr/>
        <a:lstStyle/>
        <a:p>
          <a:endParaRPr lang="tr-TR"/>
        </a:p>
      </dgm:t>
    </dgm:pt>
  </dgm:ptLst>
  <dgm:cxnLst>
    <dgm:cxn modelId="{A5E49FAC-4DD8-4114-9D5D-A5DC2A5A4CC5}" type="presOf" srcId="{2B49F72E-867F-490B-A53C-B8EBA3984D19}" destId="{77F315CF-598B-4107-8120-04E24073F9D8}" srcOrd="0" destOrd="0" presId="urn:microsoft.com/office/officeart/2005/8/layout/vList2"/>
    <dgm:cxn modelId="{9AAF9157-34F0-489D-9B4E-FF869FDCAF97}" type="presOf" srcId="{2A888DE9-5D68-4B35-9C60-4C72B84A330D}" destId="{45B5AAEE-AD8E-4137-8020-191A67ADF8DF}" srcOrd="0" destOrd="0" presId="urn:microsoft.com/office/officeart/2005/8/layout/vList2"/>
    <dgm:cxn modelId="{AE5C291B-51AD-4E5C-9CF8-C524E7C54507}" srcId="{2A888DE9-5D68-4B35-9C60-4C72B84A330D}" destId="{2B49F72E-867F-490B-A53C-B8EBA3984D19}" srcOrd="0" destOrd="0" parTransId="{25A64302-55CD-4A4F-A78B-7D4376326F13}" sibTransId="{F5A6D297-18C4-4F6A-8604-B181A849B647}"/>
    <dgm:cxn modelId="{5CF2F47C-EE95-466B-83D8-7354C87B9070}" type="presParOf" srcId="{45B5AAEE-AD8E-4137-8020-191A67ADF8DF}" destId="{77F315CF-598B-4107-8120-04E24073F9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73B77F6-D7F5-4CFF-9E94-01A146127BC8}" type="doc">
      <dgm:prSet loTypeId="urn:microsoft.com/office/officeart/2005/8/layout/vList2" loCatId="list" qsTypeId="urn:microsoft.com/office/officeart/2005/8/quickstyle/3d2#22" qsCatId="3D" csTypeId="urn:microsoft.com/office/officeart/2005/8/colors/colorful3" csCatId="colorful" phldr="1"/>
      <dgm:spPr/>
      <dgm:t>
        <a:bodyPr/>
        <a:lstStyle/>
        <a:p>
          <a:endParaRPr lang="tr-TR"/>
        </a:p>
      </dgm:t>
    </dgm:pt>
    <dgm:pt modelId="{6BE92183-B142-42C4-B370-7CDD4D329472}">
      <dgm:prSet custT="1"/>
      <dgm:spPr/>
      <dgm:t>
        <a:bodyPr/>
        <a:lstStyle/>
        <a:p>
          <a:pPr algn="ctr" rtl="0"/>
          <a:r>
            <a:rPr lang="tr-TR" sz="3200" b="1" baseline="0" dirty="0"/>
            <a:t>BİREYSEL DEĞERLENDİRME SÜRECİ</a:t>
          </a:r>
        </a:p>
      </dgm:t>
    </dgm:pt>
    <dgm:pt modelId="{E8F13BF6-026C-4A10-815B-0DDDD6C0AD52}" type="parTrans" cxnId="{03D0DA86-0918-4629-B9D5-564B570EF31F}">
      <dgm:prSet/>
      <dgm:spPr/>
      <dgm:t>
        <a:bodyPr/>
        <a:lstStyle/>
        <a:p>
          <a:endParaRPr lang="tr-TR"/>
        </a:p>
      </dgm:t>
    </dgm:pt>
    <dgm:pt modelId="{7B4D5F24-923B-49BF-8A11-6662E41E829A}" type="sibTrans" cxnId="{03D0DA86-0918-4629-B9D5-564B570EF31F}">
      <dgm:prSet/>
      <dgm:spPr/>
      <dgm:t>
        <a:bodyPr/>
        <a:lstStyle/>
        <a:p>
          <a:endParaRPr lang="tr-TR"/>
        </a:p>
      </dgm:t>
    </dgm:pt>
    <dgm:pt modelId="{DA9F6E4C-999E-445A-AD09-7532601C44AD}" type="pres">
      <dgm:prSet presAssocID="{773B77F6-D7F5-4CFF-9E94-01A146127BC8}" presName="linear" presStyleCnt="0">
        <dgm:presLayoutVars>
          <dgm:animLvl val="lvl"/>
          <dgm:resizeHandles val="exact"/>
        </dgm:presLayoutVars>
      </dgm:prSet>
      <dgm:spPr/>
      <dgm:t>
        <a:bodyPr/>
        <a:lstStyle/>
        <a:p>
          <a:endParaRPr lang="tr-TR"/>
        </a:p>
      </dgm:t>
    </dgm:pt>
    <dgm:pt modelId="{4A250375-A7E6-4E4E-8605-4FBD36BC6F58}" type="pres">
      <dgm:prSet presAssocID="{6BE92183-B142-42C4-B370-7CDD4D329472}" presName="parentText" presStyleLbl="node1" presStyleIdx="0" presStyleCnt="1">
        <dgm:presLayoutVars>
          <dgm:chMax val="0"/>
          <dgm:bulletEnabled val="1"/>
        </dgm:presLayoutVars>
      </dgm:prSet>
      <dgm:spPr/>
      <dgm:t>
        <a:bodyPr/>
        <a:lstStyle/>
        <a:p>
          <a:endParaRPr lang="tr-TR"/>
        </a:p>
      </dgm:t>
    </dgm:pt>
  </dgm:ptLst>
  <dgm:cxnLst>
    <dgm:cxn modelId="{F60D183C-3AC6-4734-B991-086D8F2543FF}" type="presOf" srcId="{773B77F6-D7F5-4CFF-9E94-01A146127BC8}" destId="{DA9F6E4C-999E-445A-AD09-7532601C44AD}" srcOrd="0" destOrd="0" presId="urn:microsoft.com/office/officeart/2005/8/layout/vList2"/>
    <dgm:cxn modelId="{03D0DA86-0918-4629-B9D5-564B570EF31F}" srcId="{773B77F6-D7F5-4CFF-9E94-01A146127BC8}" destId="{6BE92183-B142-42C4-B370-7CDD4D329472}" srcOrd="0" destOrd="0" parTransId="{E8F13BF6-026C-4A10-815B-0DDDD6C0AD52}" sibTransId="{7B4D5F24-923B-49BF-8A11-6662E41E829A}"/>
    <dgm:cxn modelId="{0E872FD4-EAB9-4483-A12F-1444CE9286AB}" type="presOf" srcId="{6BE92183-B142-42C4-B370-7CDD4D329472}" destId="{4A250375-A7E6-4E4E-8605-4FBD36BC6F58}" srcOrd="0" destOrd="0" presId="urn:microsoft.com/office/officeart/2005/8/layout/vList2"/>
    <dgm:cxn modelId="{DD6EAC5F-27F8-43FF-B54B-EBF7F81CBC12}" type="presParOf" srcId="{DA9F6E4C-999E-445A-AD09-7532601C44AD}" destId="{4A250375-A7E6-4E4E-8605-4FBD36BC6F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2EF470-22B8-431F-A653-AB41C05C9851}" type="doc">
      <dgm:prSet loTypeId="urn:microsoft.com/office/officeart/2005/8/layout/vList2" loCatId="list" qsTypeId="urn:microsoft.com/office/officeart/2005/8/quickstyle/3d2#23" qsCatId="3D" csTypeId="urn:microsoft.com/office/officeart/2005/8/colors/colorful3" csCatId="colorful" phldr="1"/>
      <dgm:spPr/>
      <dgm:t>
        <a:bodyPr/>
        <a:lstStyle/>
        <a:p>
          <a:endParaRPr lang="tr-TR"/>
        </a:p>
      </dgm:t>
    </dgm:pt>
    <dgm:pt modelId="{65AFB94D-3D29-4426-BA52-2417EDC9E33B}">
      <dgm:prSet custT="1"/>
      <dgm:spPr/>
      <dgm:t>
        <a:bodyPr/>
        <a:lstStyle/>
        <a:p>
          <a:pPr algn="ctr" rtl="0"/>
          <a:r>
            <a:rPr lang="tr-TR" sz="2800" b="1" baseline="0" dirty="0"/>
            <a:t>GENEL ZİHİNSEL YETENEK ALANİNDA(GZY) BİREYSEL DEĞERLENDİRME</a:t>
          </a:r>
        </a:p>
      </dgm:t>
    </dgm:pt>
    <dgm:pt modelId="{DAFDB81B-A4DD-405D-B714-9B391C100846}" type="parTrans" cxnId="{EA7C0EBB-5EAE-4E55-9F2C-4843AEC40BD8}">
      <dgm:prSet/>
      <dgm:spPr/>
      <dgm:t>
        <a:bodyPr/>
        <a:lstStyle/>
        <a:p>
          <a:endParaRPr lang="tr-TR"/>
        </a:p>
      </dgm:t>
    </dgm:pt>
    <dgm:pt modelId="{BA287381-AD34-44C5-9292-984171ACB194}" type="sibTrans" cxnId="{EA7C0EBB-5EAE-4E55-9F2C-4843AEC40BD8}">
      <dgm:prSet/>
      <dgm:spPr/>
      <dgm:t>
        <a:bodyPr/>
        <a:lstStyle/>
        <a:p>
          <a:endParaRPr lang="tr-TR"/>
        </a:p>
      </dgm:t>
    </dgm:pt>
    <dgm:pt modelId="{51CB5A38-8F66-4561-B2A9-F737DAA9A181}" type="pres">
      <dgm:prSet presAssocID="{472EF470-22B8-431F-A653-AB41C05C9851}" presName="linear" presStyleCnt="0">
        <dgm:presLayoutVars>
          <dgm:animLvl val="lvl"/>
          <dgm:resizeHandles val="exact"/>
        </dgm:presLayoutVars>
      </dgm:prSet>
      <dgm:spPr/>
      <dgm:t>
        <a:bodyPr/>
        <a:lstStyle/>
        <a:p>
          <a:endParaRPr lang="tr-TR"/>
        </a:p>
      </dgm:t>
    </dgm:pt>
    <dgm:pt modelId="{4F71F22A-2BDC-4213-83A8-D0CE94AD6917}" type="pres">
      <dgm:prSet presAssocID="{65AFB94D-3D29-4426-BA52-2417EDC9E33B}" presName="parentText" presStyleLbl="node1" presStyleIdx="0" presStyleCnt="1" custLinFactNeighborX="3444" custLinFactNeighborY="-1216">
        <dgm:presLayoutVars>
          <dgm:chMax val="0"/>
          <dgm:bulletEnabled val="1"/>
        </dgm:presLayoutVars>
      </dgm:prSet>
      <dgm:spPr/>
      <dgm:t>
        <a:bodyPr/>
        <a:lstStyle/>
        <a:p>
          <a:endParaRPr lang="tr-TR"/>
        </a:p>
      </dgm:t>
    </dgm:pt>
  </dgm:ptLst>
  <dgm:cxnLst>
    <dgm:cxn modelId="{FD1A2897-A208-4C2B-9DD9-D3DA4A87C1A7}" type="presOf" srcId="{65AFB94D-3D29-4426-BA52-2417EDC9E33B}" destId="{4F71F22A-2BDC-4213-83A8-D0CE94AD6917}" srcOrd="0" destOrd="0" presId="urn:microsoft.com/office/officeart/2005/8/layout/vList2"/>
    <dgm:cxn modelId="{E698B49C-25BF-4985-9DFD-E3893C493D39}" type="presOf" srcId="{472EF470-22B8-431F-A653-AB41C05C9851}" destId="{51CB5A38-8F66-4561-B2A9-F737DAA9A181}" srcOrd="0" destOrd="0" presId="urn:microsoft.com/office/officeart/2005/8/layout/vList2"/>
    <dgm:cxn modelId="{EA7C0EBB-5EAE-4E55-9F2C-4843AEC40BD8}" srcId="{472EF470-22B8-431F-A653-AB41C05C9851}" destId="{65AFB94D-3D29-4426-BA52-2417EDC9E33B}" srcOrd="0" destOrd="0" parTransId="{DAFDB81B-A4DD-405D-B714-9B391C100846}" sibTransId="{BA287381-AD34-44C5-9292-984171ACB194}"/>
    <dgm:cxn modelId="{8E41D486-49FC-4F48-9DD3-DBCEDA459C60}" type="presParOf" srcId="{51CB5A38-8F66-4561-B2A9-F737DAA9A181}" destId="{4F71F22A-2BDC-4213-83A8-D0CE94AD69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4A9A5A6-D902-459A-8638-7B1700EC137C}" type="doc">
      <dgm:prSet loTypeId="urn:microsoft.com/office/officeart/2005/8/layout/vList2" loCatId="list" qsTypeId="urn:microsoft.com/office/officeart/2005/8/quickstyle/3d2#24" qsCatId="3D" csTypeId="urn:microsoft.com/office/officeart/2005/8/colors/colorful3" csCatId="colorful" phldr="1"/>
      <dgm:spPr/>
      <dgm:t>
        <a:bodyPr/>
        <a:lstStyle/>
        <a:p>
          <a:endParaRPr lang="tr-TR"/>
        </a:p>
      </dgm:t>
    </dgm:pt>
    <dgm:pt modelId="{7CF2F769-7182-4021-A157-02EB2C14818C}">
      <dgm:prSet custT="1"/>
      <dgm:spPr/>
      <dgm:t>
        <a:bodyPr/>
        <a:lstStyle/>
        <a:p>
          <a:pPr algn="ctr" rtl="0"/>
          <a:r>
            <a:rPr lang="tr-TR" sz="2800" b="1" baseline="0" dirty="0"/>
            <a:t>GÖRSEL SANATLAR YETENEK ALANINDA BİREYSEL DEĞERLENDİRME</a:t>
          </a:r>
        </a:p>
      </dgm:t>
    </dgm:pt>
    <dgm:pt modelId="{E7D06455-3C57-4B6A-ADD8-0AF91991ACF0}" type="parTrans" cxnId="{82A46E39-19BE-477E-A2E1-E0F825D65F84}">
      <dgm:prSet/>
      <dgm:spPr/>
      <dgm:t>
        <a:bodyPr/>
        <a:lstStyle/>
        <a:p>
          <a:endParaRPr lang="tr-TR"/>
        </a:p>
      </dgm:t>
    </dgm:pt>
    <dgm:pt modelId="{2F1F97B0-B5CE-4ECC-A02F-217E9BEBC8E5}" type="sibTrans" cxnId="{82A46E39-19BE-477E-A2E1-E0F825D65F84}">
      <dgm:prSet/>
      <dgm:spPr/>
      <dgm:t>
        <a:bodyPr/>
        <a:lstStyle/>
        <a:p>
          <a:endParaRPr lang="tr-TR"/>
        </a:p>
      </dgm:t>
    </dgm:pt>
    <dgm:pt modelId="{B966DD3A-C8B2-4A76-9927-86E9C35F13D1}" type="pres">
      <dgm:prSet presAssocID="{E4A9A5A6-D902-459A-8638-7B1700EC137C}" presName="linear" presStyleCnt="0">
        <dgm:presLayoutVars>
          <dgm:animLvl val="lvl"/>
          <dgm:resizeHandles val="exact"/>
        </dgm:presLayoutVars>
      </dgm:prSet>
      <dgm:spPr/>
      <dgm:t>
        <a:bodyPr/>
        <a:lstStyle/>
        <a:p>
          <a:endParaRPr lang="tr-TR"/>
        </a:p>
      </dgm:t>
    </dgm:pt>
    <dgm:pt modelId="{65C5D75A-0437-428E-8AE6-4305842FB0A5}" type="pres">
      <dgm:prSet presAssocID="{7CF2F769-7182-4021-A157-02EB2C14818C}" presName="parentText" presStyleLbl="node1" presStyleIdx="0" presStyleCnt="1">
        <dgm:presLayoutVars>
          <dgm:chMax val="0"/>
          <dgm:bulletEnabled val="1"/>
        </dgm:presLayoutVars>
      </dgm:prSet>
      <dgm:spPr/>
      <dgm:t>
        <a:bodyPr/>
        <a:lstStyle/>
        <a:p>
          <a:endParaRPr lang="tr-TR"/>
        </a:p>
      </dgm:t>
    </dgm:pt>
  </dgm:ptLst>
  <dgm:cxnLst>
    <dgm:cxn modelId="{82A46E39-19BE-477E-A2E1-E0F825D65F84}" srcId="{E4A9A5A6-D902-459A-8638-7B1700EC137C}" destId="{7CF2F769-7182-4021-A157-02EB2C14818C}" srcOrd="0" destOrd="0" parTransId="{E7D06455-3C57-4B6A-ADD8-0AF91991ACF0}" sibTransId="{2F1F97B0-B5CE-4ECC-A02F-217E9BEBC8E5}"/>
    <dgm:cxn modelId="{72DC1D70-7040-47AC-8908-8AFE60BCEDE2}" type="presOf" srcId="{7CF2F769-7182-4021-A157-02EB2C14818C}" destId="{65C5D75A-0437-428E-8AE6-4305842FB0A5}" srcOrd="0" destOrd="0" presId="urn:microsoft.com/office/officeart/2005/8/layout/vList2"/>
    <dgm:cxn modelId="{ECA97EB4-285A-4341-9271-D44CE94ACFFF}" type="presOf" srcId="{E4A9A5A6-D902-459A-8638-7B1700EC137C}" destId="{B966DD3A-C8B2-4A76-9927-86E9C35F13D1}" srcOrd="0" destOrd="0" presId="urn:microsoft.com/office/officeart/2005/8/layout/vList2"/>
    <dgm:cxn modelId="{F1D8B91F-2924-48F7-9D79-29947B6CD5E3}" type="presParOf" srcId="{B966DD3A-C8B2-4A76-9927-86E9C35F13D1}" destId="{65C5D75A-0437-428E-8AE6-4305842FB0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22442-D44D-47EF-B7DC-F967862F173C}" type="doc">
      <dgm:prSet loTypeId="urn:microsoft.com/office/officeart/2005/8/layout/vList3" loCatId="picture" qsTypeId="urn:microsoft.com/office/officeart/2005/8/quickstyle/3d1" qsCatId="3D" csTypeId="urn:microsoft.com/office/officeart/2005/8/colors/colorful4" csCatId="colorful" phldr="1"/>
      <dgm:spPr/>
    </dgm:pt>
    <dgm:pt modelId="{BEBCC0D7-4401-427E-B2BC-3D2883D02EA3}">
      <dgm:prSet phldrT="[Metin]" custT="1"/>
      <dgm:spPr/>
      <dgm:t>
        <a:bodyPr/>
        <a:lstStyle/>
        <a:p>
          <a:r>
            <a:rPr lang="tr-TR" sz="2000" b="1" dirty="0" smtClean="0">
              <a:solidFill>
                <a:schemeClr val="bg1"/>
              </a:solidFill>
            </a:rPr>
            <a:t>Kendi kurallarını ve standartlarını belirleme</a:t>
          </a:r>
        </a:p>
        <a:p>
          <a:r>
            <a:rPr lang="tr-TR" sz="2000" b="1" dirty="0" smtClean="0">
              <a:solidFill>
                <a:schemeClr val="bg1"/>
              </a:solidFill>
            </a:rPr>
            <a:t>Problemlere ve görevlere karşı konsantre olma</a:t>
          </a:r>
          <a:endParaRPr lang="tr-TR" sz="2000" b="1" dirty="0">
            <a:solidFill>
              <a:schemeClr val="bg1"/>
            </a:solidFill>
          </a:endParaRPr>
        </a:p>
      </dgm:t>
    </dgm:pt>
    <dgm:pt modelId="{4AAC22AA-59DB-4AF6-8A20-EB9DEB096CE0}" type="parTrans" cxnId="{C04ACC2A-1BCB-48FE-B771-5996D43B20E4}">
      <dgm:prSet/>
      <dgm:spPr/>
      <dgm:t>
        <a:bodyPr/>
        <a:lstStyle/>
        <a:p>
          <a:endParaRPr lang="tr-TR"/>
        </a:p>
      </dgm:t>
    </dgm:pt>
    <dgm:pt modelId="{D2ECE61B-D1D0-4FB7-8025-B15FE08D8F13}" type="sibTrans" cxnId="{C04ACC2A-1BCB-48FE-B771-5996D43B20E4}">
      <dgm:prSet/>
      <dgm:spPr/>
      <dgm:t>
        <a:bodyPr/>
        <a:lstStyle/>
        <a:p>
          <a:endParaRPr lang="tr-TR"/>
        </a:p>
      </dgm:t>
    </dgm:pt>
    <dgm:pt modelId="{4CF1959A-0D7C-42B1-80FA-DEBA9706F0D1}">
      <dgm:prSet phldrT="[Metin]" custT="1"/>
      <dgm:spPr/>
      <dgm:t>
        <a:bodyPr/>
        <a:lstStyle/>
        <a:p>
          <a:r>
            <a:rPr lang="tr-TR" sz="2000" b="1" dirty="0" smtClean="0">
              <a:solidFill>
                <a:schemeClr val="bg1"/>
              </a:solidFill>
            </a:rPr>
            <a:t>İlgi alanları ve aktivitelerde yoğun isteklilik</a:t>
          </a:r>
        </a:p>
        <a:p>
          <a:r>
            <a:rPr lang="tr-TR" sz="2000" b="1" dirty="0" smtClean="0">
              <a:solidFill>
                <a:schemeClr val="bg1"/>
              </a:solidFill>
            </a:rPr>
            <a:t>Görevleri yerine getirme sırasında dışarıdan az motivasyona ihtiyaç duyma</a:t>
          </a:r>
          <a:endParaRPr lang="tr-TR" sz="2000" b="1" dirty="0">
            <a:solidFill>
              <a:schemeClr val="bg1"/>
            </a:solidFill>
          </a:endParaRPr>
        </a:p>
      </dgm:t>
    </dgm:pt>
    <dgm:pt modelId="{3894F9D3-6C74-41CD-82BE-540B7C1949DA}" type="parTrans" cxnId="{CEF5F591-93A9-4462-8E6E-AC8B22F4FC84}">
      <dgm:prSet/>
      <dgm:spPr/>
      <dgm:t>
        <a:bodyPr/>
        <a:lstStyle/>
        <a:p>
          <a:endParaRPr lang="tr-TR"/>
        </a:p>
      </dgm:t>
    </dgm:pt>
    <dgm:pt modelId="{F363CFA9-D42E-4790-909F-6C49E1B0CE51}" type="sibTrans" cxnId="{CEF5F591-93A9-4462-8E6E-AC8B22F4FC84}">
      <dgm:prSet/>
      <dgm:spPr/>
      <dgm:t>
        <a:bodyPr/>
        <a:lstStyle/>
        <a:p>
          <a:endParaRPr lang="tr-TR"/>
        </a:p>
      </dgm:t>
    </dgm:pt>
    <dgm:pt modelId="{83AC14EC-0168-4068-BBBA-DBCC6B525B8D}">
      <dgm:prSet phldrT="[Metin]" custT="1"/>
      <dgm:spPr/>
      <dgm:t>
        <a:bodyPr/>
        <a:lstStyle/>
        <a:p>
          <a:r>
            <a:rPr lang="tr-TR" sz="1800" b="1" dirty="0" smtClean="0">
              <a:solidFill>
                <a:schemeClr val="bg1"/>
              </a:solidFill>
            </a:rPr>
            <a:t>Yüksek enerji</a:t>
          </a:r>
        </a:p>
        <a:p>
          <a:r>
            <a:rPr lang="tr-TR" sz="1800" b="1" dirty="0" smtClean="0">
              <a:solidFill>
                <a:schemeClr val="bg1"/>
              </a:solidFill>
            </a:rPr>
            <a:t>Liderlik yeteneği</a:t>
          </a:r>
        </a:p>
        <a:p>
          <a:r>
            <a:rPr lang="tr-TR" sz="1800" b="1" dirty="0" smtClean="0">
              <a:solidFill>
                <a:schemeClr val="bg1"/>
              </a:solidFill>
            </a:rPr>
            <a:t>Azimli olma</a:t>
          </a:r>
        </a:p>
        <a:p>
          <a:r>
            <a:rPr lang="tr-TR" sz="1800" b="1" dirty="0" smtClean="0">
              <a:solidFill>
                <a:schemeClr val="bg1"/>
              </a:solidFill>
            </a:rPr>
            <a:t>Ne kadar zor olursa olsun işlerini tamamlama ve paylaşma</a:t>
          </a:r>
        </a:p>
        <a:p>
          <a:r>
            <a:rPr lang="tr-TR" sz="1800" b="1" dirty="0" smtClean="0">
              <a:solidFill>
                <a:schemeClr val="bg1"/>
              </a:solidFill>
            </a:rPr>
            <a:t>sorumluluk</a:t>
          </a:r>
          <a:endParaRPr lang="tr-TR" sz="1800" b="1" dirty="0">
            <a:solidFill>
              <a:schemeClr val="bg1"/>
            </a:solidFill>
          </a:endParaRPr>
        </a:p>
      </dgm:t>
    </dgm:pt>
    <dgm:pt modelId="{416F52C3-C52A-48DA-AB09-8F40109ECA23}" type="parTrans" cxnId="{495587C2-B9A5-4F57-84DE-EF35F76AAA4C}">
      <dgm:prSet/>
      <dgm:spPr/>
      <dgm:t>
        <a:bodyPr/>
        <a:lstStyle/>
        <a:p>
          <a:endParaRPr lang="tr-TR"/>
        </a:p>
      </dgm:t>
    </dgm:pt>
    <dgm:pt modelId="{1E9B5BB4-30D3-4ADA-90FE-DF25BF4CB242}" type="sibTrans" cxnId="{495587C2-B9A5-4F57-84DE-EF35F76AAA4C}">
      <dgm:prSet/>
      <dgm:spPr/>
      <dgm:t>
        <a:bodyPr/>
        <a:lstStyle/>
        <a:p>
          <a:endParaRPr lang="tr-TR"/>
        </a:p>
      </dgm:t>
    </dgm:pt>
    <dgm:pt modelId="{0790EDF9-F50C-4640-BFA5-F78B7BF4297E}" type="pres">
      <dgm:prSet presAssocID="{1A122442-D44D-47EF-B7DC-F967862F173C}" presName="linearFlow" presStyleCnt="0">
        <dgm:presLayoutVars>
          <dgm:dir/>
          <dgm:resizeHandles val="exact"/>
        </dgm:presLayoutVars>
      </dgm:prSet>
      <dgm:spPr/>
    </dgm:pt>
    <dgm:pt modelId="{EED08C54-85A8-48DF-9D24-AF07D9314672}" type="pres">
      <dgm:prSet presAssocID="{BEBCC0D7-4401-427E-B2BC-3D2883D02EA3}" presName="composite" presStyleCnt="0"/>
      <dgm:spPr/>
    </dgm:pt>
    <dgm:pt modelId="{10C8CE16-494D-43E6-8467-CC81A934FCA4}" type="pres">
      <dgm:prSet presAssocID="{BEBCC0D7-4401-427E-B2BC-3D2883D02EA3}" presName="imgShp" presStyleLbl="fgImgPlace1" presStyleIdx="0" presStyleCnt="3" custLinFactNeighborX="-14743" custLinFactNeighborY="6198"/>
      <dgm:spPr/>
    </dgm:pt>
    <dgm:pt modelId="{D78E438F-2D7D-470D-A0C2-94E8538865E7}" type="pres">
      <dgm:prSet presAssocID="{BEBCC0D7-4401-427E-B2BC-3D2883D02EA3}" presName="txShp" presStyleLbl="node1" presStyleIdx="0" presStyleCnt="3" custScaleX="119742" custScaleY="97875" custLinFactNeighborX="6221" custLinFactNeighborY="-515">
        <dgm:presLayoutVars>
          <dgm:bulletEnabled val="1"/>
        </dgm:presLayoutVars>
      </dgm:prSet>
      <dgm:spPr/>
      <dgm:t>
        <a:bodyPr/>
        <a:lstStyle/>
        <a:p>
          <a:endParaRPr lang="tr-TR"/>
        </a:p>
      </dgm:t>
    </dgm:pt>
    <dgm:pt modelId="{98D0BBF6-F592-4E4C-971F-2335027041A4}" type="pres">
      <dgm:prSet presAssocID="{D2ECE61B-D1D0-4FB7-8025-B15FE08D8F13}" presName="spacing" presStyleCnt="0"/>
      <dgm:spPr/>
    </dgm:pt>
    <dgm:pt modelId="{216D38E9-0577-4A0C-AA9F-41613342B238}" type="pres">
      <dgm:prSet presAssocID="{4CF1959A-0D7C-42B1-80FA-DEBA9706F0D1}" presName="composite" presStyleCnt="0"/>
      <dgm:spPr/>
    </dgm:pt>
    <dgm:pt modelId="{830DE9B5-ACAE-417A-9986-9C3BCBE41681}" type="pres">
      <dgm:prSet presAssocID="{4CF1959A-0D7C-42B1-80FA-DEBA9706F0D1}" presName="imgShp" presStyleLbl="fgImgPlace1" presStyleIdx="1" presStyleCnt="3" custLinFactNeighborX="-13875" custLinFactNeighborY="-234"/>
      <dgm:spPr/>
    </dgm:pt>
    <dgm:pt modelId="{7DF0F0CD-0162-4F07-8D63-0F1CBD0BC3D0}" type="pres">
      <dgm:prSet presAssocID="{4CF1959A-0D7C-42B1-80FA-DEBA9706F0D1}" presName="txShp" presStyleLbl="node1" presStyleIdx="1" presStyleCnt="3" custScaleX="126232" custScaleY="108196" custLinFactNeighborX="1814">
        <dgm:presLayoutVars>
          <dgm:bulletEnabled val="1"/>
        </dgm:presLayoutVars>
      </dgm:prSet>
      <dgm:spPr/>
      <dgm:t>
        <a:bodyPr/>
        <a:lstStyle/>
        <a:p>
          <a:endParaRPr lang="tr-TR"/>
        </a:p>
      </dgm:t>
    </dgm:pt>
    <dgm:pt modelId="{5F9909FE-71BC-4CA3-844C-3BBD095E3F52}" type="pres">
      <dgm:prSet presAssocID="{F363CFA9-D42E-4790-909F-6C49E1B0CE51}" presName="spacing" presStyleCnt="0"/>
      <dgm:spPr/>
    </dgm:pt>
    <dgm:pt modelId="{1648578A-C811-4DBE-BD53-C95851085557}" type="pres">
      <dgm:prSet presAssocID="{83AC14EC-0168-4068-BBBA-DBCC6B525B8D}" presName="composite" presStyleCnt="0"/>
      <dgm:spPr/>
    </dgm:pt>
    <dgm:pt modelId="{AB2383B4-A710-4DDD-9DE0-0836AC6E6D54}" type="pres">
      <dgm:prSet presAssocID="{83AC14EC-0168-4068-BBBA-DBCC6B525B8D}" presName="imgShp" presStyleLbl="fgImgPlace1" presStyleIdx="2" presStyleCnt="3" custLinFactNeighborX="-11943" custLinFactNeighborY="61"/>
      <dgm:spPr/>
    </dgm:pt>
    <dgm:pt modelId="{F4AFCC45-EDD7-489B-8EB3-9340ADBF96AD}" type="pres">
      <dgm:prSet presAssocID="{83AC14EC-0168-4068-BBBA-DBCC6B525B8D}" presName="txShp" presStyleLbl="node1" presStyleIdx="2" presStyleCnt="3" custScaleX="123582" custScaleY="101342" custLinFactNeighborX="7776" custLinFactNeighborY="-6666">
        <dgm:presLayoutVars>
          <dgm:bulletEnabled val="1"/>
        </dgm:presLayoutVars>
      </dgm:prSet>
      <dgm:spPr/>
      <dgm:t>
        <a:bodyPr/>
        <a:lstStyle/>
        <a:p>
          <a:endParaRPr lang="tr-TR"/>
        </a:p>
      </dgm:t>
    </dgm:pt>
  </dgm:ptLst>
  <dgm:cxnLst>
    <dgm:cxn modelId="{FBED959C-DF49-4F19-9EA0-68C4A0CADBED}" type="presOf" srcId="{4CF1959A-0D7C-42B1-80FA-DEBA9706F0D1}" destId="{7DF0F0CD-0162-4F07-8D63-0F1CBD0BC3D0}" srcOrd="0" destOrd="0" presId="urn:microsoft.com/office/officeart/2005/8/layout/vList3"/>
    <dgm:cxn modelId="{6DA79A01-3701-456E-BD3A-EAC2DB59B6B2}" type="presOf" srcId="{BEBCC0D7-4401-427E-B2BC-3D2883D02EA3}" destId="{D78E438F-2D7D-470D-A0C2-94E8538865E7}" srcOrd="0" destOrd="0" presId="urn:microsoft.com/office/officeart/2005/8/layout/vList3"/>
    <dgm:cxn modelId="{84BAD846-D2FD-4105-A999-CAC02EAB57A9}" type="presOf" srcId="{83AC14EC-0168-4068-BBBA-DBCC6B525B8D}" destId="{F4AFCC45-EDD7-489B-8EB3-9340ADBF96AD}" srcOrd="0" destOrd="0" presId="urn:microsoft.com/office/officeart/2005/8/layout/vList3"/>
    <dgm:cxn modelId="{CEF5F591-93A9-4462-8E6E-AC8B22F4FC84}" srcId="{1A122442-D44D-47EF-B7DC-F967862F173C}" destId="{4CF1959A-0D7C-42B1-80FA-DEBA9706F0D1}" srcOrd="1" destOrd="0" parTransId="{3894F9D3-6C74-41CD-82BE-540B7C1949DA}" sibTransId="{F363CFA9-D42E-4790-909F-6C49E1B0CE51}"/>
    <dgm:cxn modelId="{495587C2-B9A5-4F57-84DE-EF35F76AAA4C}" srcId="{1A122442-D44D-47EF-B7DC-F967862F173C}" destId="{83AC14EC-0168-4068-BBBA-DBCC6B525B8D}" srcOrd="2" destOrd="0" parTransId="{416F52C3-C52A-48DA-AB09-8F40109ECA23}" sibTransId="{1E9B5BB4-30D3-4ADA-90FE-DF25BF4CB242}"/>
    <dgm:cxn modelId="{99588022-73DE-41D7-BDA3-ED5BB15DD193}" type="presOf" srcId="{1A122442-D44D-47EF-B7DC-F967862F173C}" destId="{0790EDF9-F50C-4640-BFA5-F78B7BF4297E}" srcOrd="0" destOrd="0" presId="urn:microsoft.com/office/officeart/2005/8/layout/vList3"/>
    <dgm:cxn modelId="{C04ACC2A-1BCB-48FE-B771-5996D43B20E4}" srcId="{1A122442-D44D-47EF-B7DC-F967862F173C}" destId="{BEBCC0D7-4401-427E-B2BC-3D2883D02EA3}" srcOrd="0" destOrd="0" parTransId="{4AAC22AA-59DB-4AF6-8A20-EB9DEB096CE0}" sibTransId="{D2ECE61B-D1D0-4FB7-8025-B15FE08D8F13}"/>
    <dgm:cxn modelId="{6BA89A86-D690-49AF-84B5-D61BAB51A9EE}" type="presParOf" srcId="{0790EDF9-F50C-4640-BFA5-F78B7BF4297E}" destId="{EED08C54-85A8-48DF-9D24-AF07D9314672}" srcOrd="0" destOrd="0" presId="urn:microsoft.com/office/officeart/2005/8/layout/vList3"/>
    <dgm:cxn modelId="{9C8388B3-F85B-4BF3-A643-9008E85F69DF}" type="presParOf" srcId="{EED08C54-85A8-48DF-9D24-AF07D9314672}" destId="{10C8CE16-494D-43E6-8467-CC81A934FCA4}" srcOrd="0" destOrd="0" presId="urn:microsoft.com/office/officeart/2005/8/layout/vList3"/>
    <dgm:cxn modelId="{91D648D6-0E99-4F10-9850-EB7F9DCA3B9F}" type="presParOf" srcId="{EED08C54-85A8-48DF-9D24-AF07D9314672}" destId="{D78E438F-2D7D-470D-A0C2-94E8538865E7}" srcOrd="1" destOrd="0" presId="urn:microsoft.com/office/officeart/2005/8/layout/vList3"/>
    <dgm:cxn modelId="{A4E71B53-3031-419E-836A-89624BD8A30C}" type="presParOf" srcId="{0790EDF9-F50C-4640-BFA5-F78B7BF4297E}" destId="{98D0BBF6-F592-4E4C-971F-2335027041A4}" srcOrd="1" destOrd="0" presId="urn:microsoft.com/office/officeart/2005/8/layout/vList3"/>
    <dgm:cxn modelId="{2D368AA7-0BE4-4854-B12F-143906080538}" type="presParOf" srcId="{0790EDF9-F50C-4640-BFA5-F78B7BF4297E}" destId="{216D38E9-0577-4A0C-AA9F-41613342B238}" srcOrd="2" destOrd="0" presId="urn:microsoft.com/office/officeart/2005/8/layout/vList3"/>
    <dgm:cxn modelId="{1D61D0C1-983E-4B23-BF7C-C52157EF7DB4}" type="presParOf" srcId="{216D38E9-0577-4A0C-AA9F-41613342B238}" destId="{830DE9B5-ACAE-417A-9986-9C3BCBE41681}" srcOrd="0" destOrd="0" presId="urn:microsoft.com/office/officeart/2005/8/layout/vList3"/>
    <dgm:cxn modelId="{D3ABDBDC-1467-4014-A1B5-A2E0CE29D7F4}" type="presParOf" srcId="{216D38E9-0577-4A0C-AA9F-41613342B238}" destId="{7DF0F0CD-0162-4F07-8D63-0F1CBD0BC3D0}" srcOrd="1" destOrd="0" presId="urn:microsoft.com/office/officeart/2005/8/layout/vList3"/>
    <dgm:cxn modelId="{F8C60C1D-3AA3-4BC9-A2DD-409F9564EF64}" type="presParOf" srcId="{0790EDF9-F50C-4640-BFA5-F78B7BF4297E}" destId="{5F9909FE-71BC-4CA3-844C-3BBD095E3F52}" srcOrd="3" destOrd="0" presId="urn:microsoft.com/office/officeart/2005/8/layout/vList3"/>
    <dgm:cxn modelId="{B973C706-F9B7-4418-A785-C98704E48D29}" type="presParOf" srcId="{0790EDF9-F50C-4640-BFA5-F78B7BF4297E}" destId="{1648578A-C811-4DBE-BD53-C95851085557}" srcOrd="4" destOrd="0" presId="urn:microsoft.com/office/officeart/2005/8/layout/vList3"/>
    <dgm:cxn modelId="{E3FFB7E5-ADAD-4040-9C4A-F11C28CF7351}" type="presParOf" srcId="{1648578A-C811-4DBE-BD53-C95851085557}" destId="{AB2383B4-A710-4DDD-9DE0-0836AC6E6D54}" srcOrd="0" destOrd="0" presId="urn:microsoft.com/office/officeart/2005/8/layout/vList3"/>
    <dgm:cxn modelId="{B667E179-A462-49A7-BBBD-D5225CCFF971}" type="presParOf" srcId="{1648578A-C811-4DBE-BD53-C95851085557}" destId="{F4AFCC45-EDD7-489B-8EB3-9340ADBF96A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F3B19C1-E931-47A4-9944-DE74A10F2E52}" type="doc">
      <dgm:prSet loTypeId="urn:microsoft.com/office/officeart/2005/8/layout/vList2" loCatId="list" qsTypeId="urn:microsoft.com/office/officeart/2005/8/quickstyle/3d2#25" qsCatId="3D" csTypeId="urn:microsoft.com/office/officeart/2005/8/colors/colorful3" csCatId="colorful" phldr="1"/>
      <dgm:spPr/>
      <dgm:t>
        <a:bodyPr/>
        <a:lstStyle/>
        <a:p>
          <a:endParaRPr lang="tr-TR"/>
        </a:p>
      </dgm:t>
    </dgm:pt>
    <dgm:pt modelId="{932B4E68-6383-414F-9216-D8C526DA6395}">
      <dgm:prSet custT="1"/>
      <dgm:spPr/>
      <dgm:t>
        <a:bodyPr/>
        <a:lstStyle/>
        <a:p>
          <a:pPr algn="ctr" rtl="0"/>
          <a:r>
            <a:rPr lang="tr-TR" sz="2800" b="1" baseline="0" dirty="0"/>
            <a:t>GÖRSEL SANATLAR YETENEK ALANINDA BİREYSEL DEĞERLENDİR</a:t>
          </a:r>
          <a:r>
            <a:rPr lang="tr-TR" sz="2600" b="1" baseline="0" dirty="0"/>
            <a:t>ME</a:t>
          </a:r>
        </a:p>
      </dgm:t>
    </dgm:pt>
    <dgm:pt modelId="{8A5139CA-F9CA-4C6F-895B-3A9105202D83}" type="parTrans" cxnId="{00BE1474-93A3-457C-BCF4-94ED8090D2B7}">
      <dgm:prSet/>
      <dgm:spPr/>
      <dgm:t>
        <a:bodyPr/>
        <a:lstStyle/>
        <a:p>
          <a:endParaRPr lang="tr-TR"/>
        </a:p>
      </dgm:t>
    </dgm:pt>
    <dgm:pt modelId="{D11893BC-7A79-4798-877E-4BE8AAF2ECE1}" type="sibTrans" cxnId="{00BE1474-93A3-457C-BCF4-94ED8090D2B7}">
      <dgm:prSet/>
      <dgm:spPr/>
      <dgm:t>
        <a:bodyPr/>
        <a:lstStyle/>
        <a:p>
          <a:endParaRPr lang="tr-TR"/>
        </a:p>
      </dgm:t>
    </dgm:pt>
    <dgm:pt modelId="{2F5BA197-A85A-49B3-8920-E60919E09CF5}" type="pres">
      <dgm:prSet presAssocID="{6F3B19C1-E931-47A4-9944-DE74A10F2E52}" presName="linear" presStyleCnt="0">
        <dgm:presLayoutVars>
          <dgm:animLvl val="lvl"/>
          <dgm:resizeHandles val="exact"/>
        </dgm:presLayoutVars>
      </dgm:prSet>
      <dgm:spPr/>
      <dgm:t>
        <a:bodyPr/>
        <a:lstStyle/>
        <a:p>
          <a:endParaRPr lang="tr-TR"/>
        </a:p>
      </dgm:t>
    </dgm:pt>
    <dgm:pt modelId="{3CD377C7-575E-43A2-9FDC-F872F2BE5323}" type="pres">
      <dgm:prSet presAssocID="{932B4E68-6383-414F-9216-D8C526DA6395}" presName="parentText" presStyleLbl="node1" presStyleIdx="0" presStyleCnt="1" custLinFactNeighborX="574" custLinFactNeighborY="-313">
        <dgm:presLayoutVars>
          <dgm:chMax val="0"/>
          <dgm:bulletEnabled val="1"/>
        </dgm:presLayoutVars>
      </dgm:prSet>
      <dgm:spPr/>
      <dgm:t>
        <a:bodyPr/>
        <a:lstStyle/>
        <a:p>
          <a:endParaRPr lang="tr-TR"/>
        </a:p>
      </dgm:t>
    </dgm:pt>
  </dgm:ptLst>
  <dgm:cxnLst>
    <dgm:cxn modelId="{00BE1474-93A3-457C-BCF4-94ED8090D2B7}" srcId="{6F3B19C1-E931-47A4-9944-DE74A10F2E52}" destId="{932B4E68-6383-414F-9216-D8C526DA6395}" srcOrd="0" destOrd="0" parTransId="{8A5139CA-F9CA-4C6F-895B-3A9105202D83}" sibTransId="{D11893BC-7A79-4798-877E-4BE8AAF2ECE1}"/>
    <dgm:cxn modelId="{DBC5337D-1813-4718-A98B-44DFE63F724F}" type="presOf" srcId="{932B4E68-6383-414F-9216-D8C526DA6395}" destId="{3CD377C7-575E-43A2-9FDC-F872F2BE5323}" srcOrd="0" destOrd="0" presId="urn:microsoft.com/office/officeart/2005/8/layout/vList2"/>
    <dgm:cxn modelId="{ADDC9CDF-22BC-4056-8D37-DB2C65D47339}" type="presOf" srcId="{6F3B19C1-E931-47A4-9944-DE74A10F2E52}" destId="{2F5BA197-A85A-49B3-8920-E60919E09CF5}" srcOrd="0" destOrd="0" presId="urn:microsoft.com/office/officeart/2005/8/layout/vList2"/>
    <dgm:cxn modelId="{DC57A698-D318-4FA4-B039-728C189A030A}" type="presParOf" srcId="{2F5BA197-A85A-49B3-8920-E60919E09CF5}" destId="{3CD377C7-575E-43A2-9FDC-F872F2BE53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756E200-DA40-485F-89E4-BDABBF99AF6E}" type="doc">
      <dgm:prSet loTypeId="urn:microsoft.com/office/officeart/2005/8/layout/vList2" loCatId="list" qsTypeId="urn:microsoft.com/office/officeart/2005/8/quickstyle/3d2#26" qsCatId="3D" csTypeId="urn:microsoft.com/office/officeart/2005/8/colors/colorful3" csCatId="colorful" phldr="1"/>
      <dgm:spPr/>
      <dgm:t>
        <a:bodyPr/>
        <a:lstStyle/>
        <a:p>
          <a:endParaRPr lang="tr-TR"/>
        </a:p>
      </dgm:t>
    </dgm:pt>
    <dgm:pt modelId="{A43C0B42-A141-4A8D-B0F8-0304FA7ED09F}">
      <dgm:prSet custT="1"/>
      <dgm:spPr/>
      <dgm:t>
        <a:bodyPr/>
        <a:lstStyle/>
        <a:p>
          <a:pPr algn="ctr" rtl="0"/>
          <a:r>
            <a:rPr lang="tr-TR" sz="3200" b="1" baseline="0" dirty="0"/>
            <a:t>MÜZİK YETENEK ALANINDA BİREYSEL DEĞERLENDİRME</a:t>
          </a:r>
        </a:p>
      </dgm:t>
    </dgm:pt>
    <dgm:pt modelId="{3B607968-743D-4C61-95AB-E7F6A0C51E86}" type="parTrans" cxnId="{75F9F03E-5187-442A-9D8B-D6AB20007A2F}">
      <dgm:prSet/>
      <dgm:spPr/>
      <dgm:t>
        <a:bodyPr/>
        <a:lstStyle/>
        <a:p>
          <a:endParaRPr lang="tr-TR"/>
        </a:p>
      </dgm:t>
    </dgm:pt>
    <dgm:pt modelId="{09B26278-95B5-41AF-92ED-14B8022ABA88}" type="sibTrans" cxnId="{75F9F03E-5187-442A-9D8B-D6AB20007A2F}">
      <dgm:prSet/>
      <dgm:spPr/>
      <dgm:t>
        <a:bodyPr/>
        <a:lstStyle/>
        <a:p>
          <a:endParaRPr lang="tr-TR"/>
        </a:p>
      </dgm:t>
    </dgm:pt>
    <dgm:pt modelId="{EB24311F-8FF2-40B3-984C-51FAA1AC1BA9}" type="pres">
      <dgm:prSet presAssocID="{7756E200-DA40-485F-89E4-BDABBF99AF6E}" presName="linear" presStyleCnt="0">
        <dgm:presLayoutVars>
          <dgm:animLvl val="lvl"/>
          <dgm:resizeHandles val="exact"/>
        </dgm:presLayoutVars>
      </dgm:prSet>
      <dgm:spPr/>
      <dgm:t>
        <a:bodyPr/>
        <a:lstStyle/>
        <a:p>
          <a:endParaRPr lang="tr-TR"/>
        </a:p>
      </dgm:t>
    </dgm:pt>
    <dgm:pt modelId="{F8CEAEBA-7890-4D44-800E-8840FD51DBFD}" type="pres">
      <dgm:prSet presAssocID="{A43C0B42-A141-4A8D-B0F8-0304FA7ED09F}" presName="parentText" presStyleLbl="node1" presStyleIdx="0" presStyleCnt="1">
        <dgm:presLayoutVars>
          <dgm:chMax val="0"/>
          <dgm:bulletEnabled val="1"/>
        </dgm:presLayoutVars>
      </dgm:prSet>
      <dgm:spPr/>
      <dgm:t>
        <a:bodyPr/>
        <a:lstStyle/>
        <a:p>
          <a:endParaRPr lang="tr-TR"/>
        </a:p>
      </dgm:t>
    </dgm:pt>
  </dgm:ptLst>
  <dgm:cxnLst>
    <dgm:cxn modelId="{1D9986F4-FB9D-4292-A9DE-112E5B11E069}" type="presOf" srcId="{7756E200-DA40-485F-89E4-BDABBF99AF6E}" destId="{EB24311F-8FF2-40B3-984C-51FAA1AC1BA9}" srcOrd="0" destOrd="0" presId="urn:microsoft.com/office/officeart/2005/8/layout/vList2"/>
    <dgm:cxn modelId="{0EADD6CA-74AB-4C20-8B72-D1AA06C34777}" type="presOf" srcId="{A43C0B42-A141-4A8D-B0F8-0304FA7ED09F}" destId="{F8CEAEBA-7890-4D44-800E-8840FD51DBFD}" srcOrd="0" destOrd="0" presId="urn:microsoft.com/office/officeart/2005/8/layout/vList2"/>
    <dgm:cxn modelId="{75F9F03E-5187-442A-9D8B-D6AB20007A2F}" srcId="{7756E200-DA40-485F-89E4-BDABBF99AF6E}" destId="{A43C0B42-A141-4A8D-B0F8-0304FA7ED09F}" srcOrd="0" destOrd="0" parTransId="{3B607968-743D-4C61-95AB-E7F6A0C51E86}" sibTransId="{09B26278-95B5-41AF-92ED-14B8022ABA88}"/>
    <dgm:cxn modelId="{19C1EE0A-E80D-4FC4-A74C-AB78B1DF02C3}" type="presParOf" srcId="{EB24311F-8FF2-40B3-984C-51FAA1AC1BA9}" destId="{F8CEAEBA-7890-4D44-800E-8840FD51DB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5E0A632-9FB5-483C-9C19-D077F3CFDA99}" type="doc">
      <dgm:prSet loTypeId="urn:microsoft.com/office/officeart/2005/8/layout/vList2" loCatId="list" qsTypeId="urn:microsoft.com/office/officeart/2005/8/quickstyle/3d2#27" qsCatId="3D" csTypeId="urn:microsoft.com/office/officeart/2005/8/colors/colorful3" csCatId="colorful" phldr="1"/>
      <dgm:spPr/>
      <dgm:t>
        <a:bodyPr/>
        <a:lstStyle/>
        <a:p>
          <a:endParaRPr lang="tr-TR"/>
        </a:p>
      </dgm:t>
    </dgm:pt>
    <dgm:pt modelId="{7F1CD381-40E0-48B1-8CB2-453A52DE7490}">
      <dgm:prSet custT="1"/>
      <dgm:spPr/>
      <dgm:t>
        <a:bodyPr/>
        <a:lstStyle/>
        <a:p>
          <a:pPr algn="ctr" rtl="0"/>
          <a:r>
            <a:rPr lang="tr-TR" sz="3200" b="1" baseline="0" dirty="0"/>
            <a:t>MÜZİK YETENEK ALANINDA BİREYSEL DEĞERLENDİRME</a:t>
          </a:r>
        </a:p>
      </dgm:t>
    </dgm:pt>
    <dgm:pt modelId="{51807BB0-A81E-4817-BD7E-78F5D154B14C}" type="parTrans" cxnId="{D143994D-9A14-412D-A43C-1AC4B7E641B2}">
      <dgm:prSet/>
      <dgm:spPr/>
      <dgm:t>
        <a:bodyPr/>
        <a:lstStyle/>
        <a:p>
          <a:endParaRPr lang="tr-TR"/>
        </a:p>
      </dgm:t>
    </dgm:pt>
    <dgm:pt modelId="{E326D283-D9DB-42D6-B1B5-528738EA696F}" type="sibTrans" cxnId="{D143994D-9A14-412D-A43C-1AC4B7E641B2}">
      <dgm:prSet/>
      <dgm:spPr/>
      <dgm:t>
        <a:bodyPr/>
        <a:lstStyle/>
        <a:p>
          <a:endParaRPr lang="tr-TR"/>
        </a:p>
      </dgm:t>
    </dgm:pt>
    <dgm:pt modelId="{C51F43D5-1ABF-487D-A2FD-61C7324FDEF0}" type="pres">
      <dgm:prSet presAssocID="{65E0A632-9FB5-483C-9C19-D077F3CFDA99}" presName="linear" presStyleCnt="0">
        <dgm:presLayoutVars>
          <dgm:animLvl val="lvl"/>
          <dgm:resizeHandles val="exact"/>
        </dgm:presLayoutVars>
      </dgm:prSet>
      <dgm:spPr/>
      <dgm:t>
        <a:bodyPr/>
        <a:lstStyle/>
        <a:p>
          <a:endParaRPr lang="tr-TR"/>
        </a:p>
      </dgm:t>
    </dgm:pt>
    <dgm:pt modelId="{83CD5940-A2C7-43EF-8025-BF04AC3A1F56}" type="pres">
      <dgm:prSet presAssocID="{7F1CD381-40E0-48B1-8CB2-453A52DE7490}" presName="parentText" presStyleLbl="node1" presStyleIdx="0" presStyleCnt="1">
        <dgm:presLayoutVars>
          <dgm:chMax val="0"/>
          <dgm:bulletEnabled val="1"/>
        </dgm:presLayoutVars>
      </dgm:prSet>
      <dgm:spPr/>
      <dgm:t>
        <a:bodyPr/>
        <a:lstStyle/>
        <a:p>
          <a:endParaRPr lang="tr-TR"/>
        </a:p>
      </dgm:t>
    </dgm:pt>
  </dgm:ptLst>
  <dgm:cxnLst>
    <dgm:cxn modelId="{D143994D-9A14-412D-A43C-1AC4B7E641B2}" srcId="{65E0A632-9FB5-483C-9C19-D077F3CFDA99}" destId="{7F1CD381-40E0-48B1-8CB2-453A52DE7490}" srcOrd="0" destOrd="0" parTransId="{51807BB0-A81E-4817-BD7E-78F5D154B14C}" sibTransId="{E326D283-D9DB-42D6-B1B5-528738EA696F}"/>
    <dgm:cxn modelId="{C13C2AA7-00CE-40A5-9AE8-6F9F5736CA09}" type="presOf" srcId="{65E0A632-9FB5-483C-9C19-D077F3CFDA99}" destId="{C51F43D5-1ABF-487D-A2FD-61C7324FDEF0}" srcOrd="0" destOrd="0" presId="urn:microsoft.com/office/officeart/2005/8/layout/vList2"/>
    <dgm:cxn modelId="{1881C067-ABCF-47CE-B090-40B5CF125737}" type="presOf" srcId="{7F1CD381-40E0-48B1-8CB2-453A52DE7490}" destId="{83CD5940-A2C7-43EF-8025-BF04AC3A1F56}" srcOrd="0" destOrd="0" presId="urn:microsoft.com/office/officeart/2005/8/layout/vList2"/>
    <dgm:cxn modelId="{DA29F6C6-9424-4791-88F2-553D2AE5EF1D}" type="presParOf" srcId="{C51F43D5-1ABF-487D-A2FD-61C7324FDEF0}" destId="{83CD5940-A2C7-43EF-8025-BF04AC3A1F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0B25B5D-078E-4713-A8DF-0C97C4B17AA1}" type="doc">
      <dgm:prSet loTypeId="urn:microsoft.com/office/officeart/2005/8/layout/vList2" loCatId="list" qsTypeId="urn:microsoft.com/office/officeart/2005/8/quickstyle/3d2#28" qsCatId="3D" csTypeId="urn:microsoft.com/office/officeart/2005/8/colors/colorful3" csCatId="colorful"/>
      <dgm:spPr/>
      <dgm:t>
        <a:bodyPr/>
        <a:lstStyle/>
        <a:p>
          <a:endParaRPr lang="tr-TR"/>
        </a:p>
      </dgm:t>
    </dgm:pt>
    <dgm:pt modelId="{CF0AA982-0B3A-40E9-AA71-A544D59CBF7E}">
      <dgm:prSet custT="1"/>
      <dgm:spPr/>
      <dgm:t>
        <a:bodyPr/>
        <a:lstStyle/>
        <a:p>
          <a:pPr algn="ctr" rtl="0"/>
          <a:r>
            <a:rPr lang="tr-TR" sz="3200" b="1" baseline="0" dirty="0"/>
            <a:t>BİLSEM YERLEŞTİRME VE KAYIT İŞLEMLERİ</a:t>
          </a:r>
        </a:p>
      </dgm:t>
    </dgm:pt>
    <dgm:pt modelId="{644B861B-62A1-4109-B452-DC7B559C6155}" type="parTrans" cxnId="{CBEE3DBC-CDCA-42C2-967E-427F2A8B510F}">
      <dgm:prSet/>
      <dgm:spPr/>
      <dgm:t>
        <a:bodyPr/>
        <a:lstStyle/>
        <a:p>
          <a:endParaRPr lang="tr-TR"/>
        </a:p>
      </dgm:t>
    </dgm:pt>
    <dgm:pt modelId="{5222A232-BC0A-4E9E-A7A4-39F0D6A3FA34}" type="sibTrans" cxnId="{CBEE3DBC-CDCA-42C2-967E-427F2A8B510F}">
      <dgm:prSet/>
      <dgm:spPr/>
      <dgm:t>
        <a:bodyPr/>
        <a:lstStyle/>
        <a:p>
          <a:endParaRPr lang="tr-TR"/>
        </a:p>
      </dgm:t>
    </dgm:pt>
    <dgm:pt modelId="{02752BDE-06C8-44F9-BECD-D7A4DA272D96}" type="pres">
      <dgm:prSet presAssocID="{90B25B5D-078E-4713-A8DF-0C97C4B17AA1}" presName="linear" presStyleCnt="0">
        <dgm:presLayoutVars>
          <dgm:animLvl val="lvl"/>
          <dgm:resizeHandles val="exact"/>
        </dgm:presLayoutVars>
      </dgm:prSet>
      <dgm:spPr/>
      <dgm:t>
        <a:bodyPr/>
        <a:lstStyle/>
        <a:p>
          <a:endParaRPr lang="tr-TR"/>
        </a:p>
      </dgm:t>
    </dgm:pt>
    <dgm:pt modelId="{D33778D4-6184-49C9-80E8-C62E6EDF4FF1}" type="pres">
      <dgm:prSet presAssocID="{CF0AA982-0B3A-40E9-AA71-A544D59CBF7E}" presName="parentText" presStyleLbl="node1" presStyleIdx="0" presStyleCnt="1">
        <dgm:presLayoutVars>
          <dgm:chMax val="0"/>
          <dgm:bulletEnabled val="1"/>
        </dgm:presLayoutVars>
      </dgm:prSet>
      <dgm:spPr/>
      <dgm:t>
        <a:bodyPr/>
        <a:lstStyle/>
        <a:p>
          <a:endParaRPr lang="tr-TR"/>
        </a:p>
      </dgm:t>
    </dgm:pt>
  </dgm:ptLst>
  <dgm:cxnLst>
    <dgm:cxn modelId="{F67DCAE8-C912-40C0-B38E-69D02505AB1B}" type="presOf" srcId="{CF0AA982-0B3A-40E9-AA71-A544D59CBF7E}" destId="{D33778D4-6184-49C9-80E8-C62E6EDF4FF1}" srcOrd="0" destOrd="0" presId="urn:microsoft.com/office/officeart/2005/8/layout/vList2"/>
    <dgm:cxn modelId="{CBEE3DBC-CDCA-42C2-967E-427F2A8B510F}" srcId="{90B25B5D-078E-4713-A8DF-0C97C4B17AA1}" destId="{CF0AA982-0B3A-40E9-AA71-A544D59CBF7E}" srcOrd="0" destOrd="0" parTransId="{644B861B-62A1-4109-B452-DC7B559C6155}" sibTransId="{5222A232-BC0A-4E9E-A7A4-39F0D6A3FA34}"/>
    <dgm:cxn modelId="{8A7C154B-7169-47F6-A4AF-D6E90A8E87D7}" type="presOf" srcId="{90B25B5D-078E-4713-A8DF-0C97C4B17AA1}" destId="{02752BDE-06C8-44F9-BECD-D7A4DA272D96}" srcOrd="0" destOrd="0" presId="urn:microsoft.com/office/officeart/2005/8/layout/vList2"/>
    <dgm:cxn modelId="{D01345E0-71E6-4F0F-A028-F043F7F7CF6D}" type="presParOf" srcId="{02752BDE-06C8-44F9-BECD-D7A4DA272D96}" destId="{D33778D4-6184-49C9-80E8-C62E6EDF4F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CA28601-019A-4EC7-89A5-D1D0929A3681}" type="doc">
      <dgm:prSet loTypeId="urn:microsoft.com/office/officeart/2005/8/layout/vList2" loCatId="list" qsTypeId="urn:microsoft.com/office/officeart/2005/8/quickstyle/3d2#29" qsCatId="3D" csTypeId="urn:microsoft.com/office/officeart/2005/8/colors/colorful3" csCatId="colorful"/>
      <dgm:spPr/>
      <dgm:t>
        <a:bodyPr/>
        <a:lstStyle/>
        <a:p>
          <a:endParaRPr lang="tr-TR"/>
        </a:p>
      </dgm:t>
    </dgm:pt>
    <dgm:pt modelId="{C7C75F44-0D56-4432-8C56-754E5B17DCD9}">
      <dgm:prSet custT="1"/>
      <dgm:spPr/>
      <dgm:t>
        <a:bodyPr/>
        <a:lstStyle/>
        <a:p>
          <a:pPr algn="ctr" rtl="0"/>
          <a:r>
            <a:rPr lang="tr-TR" sz="3600" b="1" baseline="0" dirty="0"/>
            <a:t>UYGULAMA İTİRAZLARI</a:t>
          </a:r>
        </a:p>
      </dgm:t>
    </dgm:pt>
    <dgm:pt modelId="{8EB6E96C-07DF-4E23-A74B-B41103E26C71}" type="parTrans" cxnId="{E8A1066C-17C7-4986-81E5-A9A3B15843CF}">
      <dgm:prSet/>
      <dgm:spPr/>
      <dgm:t>
        <a:bodyPr/>
        <a:lstStyle/>
        <a:p>
          <a:endParaRPr lang="tr-TR"/>
        </a:p>
      </dgm:t>
    </dgm:pt>
    <dgm:pt modelId="{4A99111E-084F-47E8-9AE9-D8C7B86BD3D8}" type="sibTrans" cxnId="{E8A1066C-17C7-4986-81E5-A9A3B15843CF}">
      <dgm:prSet/>
      <dgm:spPr/>
      <dgm:t>
        <a:bodyPr/>
        <a:lstStyle/>
        <a:p>
          <a:endParaRPr lang="tr-TR"/>
        </a:p>
      </dgm:t>
    </dgm:pt>
    <dgm:pt modelId="{2DCC3957-FAD0-41EF-864F-586B781C3266}" type="pres">
      <dgm:prSet presAssocID="{2CA28601-019A-4EC7-89A5-D1D0929A3681}" presName="linear" presStyleCnt="0">
        <dgm:presLayoutVars>
          <dgm:animLvl val="lvl"/>
          <dgm:resizeHandles val="exact"/>
        </dgm:presLayoutVars>
      </dgm:prSet>
      <dgm:spPr/>
      <dgm:t>
        <a:bodyPr/>
        <a:lstStyle/>
        <a:p>
          <a:endParaRPr lang="tr-TR"/>
        </a:p>
      </dgm:t>
    </dgm:pt>
    <dgm:pt modelId="{604C0543-294D-43F6-84B7-007C4150E3B8}" type="pres">
      <dgm:prSet presAssocID="{C7C75F44-0D56-4432-8C56-754E5B17DCD9}" presName="parentText" presStyleLbl="node1" presStyleIdx="0" presStyleCnt="1">
        <dgm:presLayoutVars>
          <dgm:chMax val="0"/>
          <dgm:bulletEnabled val="1"/>
        </dgm:presLayoutVars>
      </dgm:prSet>
      <dgm:spPr/>
      <dgm:t>
        <a:bodyPr/>
        <a:lstStyle/>
        <a:p>
          <a:endParaRPr lang="tr-TR"/>
        </a:p>
      </dgm:t>
    </dgm:pt>
  </dgm:ptLst>
  <dgm:cxnLst>
    <dgm:cxn modelId="{E8A1066C-17C7-4986-81E5-A9A3B15843CF}" srcId="{2CA28601-019A-4EC7-89A5-D1D0929A3681}" destId="{C7C75F44-0D56-4432-8C56-754E5B17DCD9}" srcOrd="0" destOrd="0" parTransId="{8EB6E96C-07DF-4E23-A74B-B41103E26C71}" sibTransId="{4A99111E-084F-47E8-9AE9-D8C7B86BD3D8}"/>
    <dgm:cxn modelId="{45221AF2-65D6-4402-AC4F-A6357223E70F}" type="presOf" srcId="{2CA28601-019A-4EC7-89A5-D1D0929A3681}" destId="{2DCC3957-FAD0-41EF-864F-586B781C3266}" srcOrd="0" destOrd="0" presId="urn:microsoft.com/office/officeart/2005/8/layout/vList2"/>
    <dgm:cxn modelId="{2C21AA10-B977-455A-BC33-24868A3B43AE}" type="presOf" srcId="{C7C75F44-0D56-4432-8C56-754E5B17DCD9}" destId="{604C0543-294D-43F6-84B7-007C4150E3B8}" srcOrd="0" destOrd="0" presId="urn:microsoft.com/office/officeart/2005/8/layout/vList2"/>
    <dgm:cxn modelId="{C456C0A3-EBD5-43F6-8763-26F5F1A805F3}" type="presParOf" srcId="{2DCC3957-FAD0-41EF-864F-586B781C3266}" destId="{604C0543-294D-43F6-84B7-007C4150E3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0A4A2D4-B4FF-4D4D-B6C0-F06A1C544F5D}" type="doc">
      <dgm:prSet loTypeId="urn:microsoft.com/office/officeart/2005/8/layout/vList2" loCatId="list" qsTypeId="urn:microsoft.com/office/officeart/2005/8/quickstyle/3d2#30" qsCatId="3D" csTypeId="urn:microsoft.com/office/officeart/2005/8/colors/colorful3" csCatId="colorful"/>
      <dgm:spPr/>
      <dgm:t>
        <a:bodyPr/>
        <a:lstStyle/>
        <a:p>
          <a:endParaRPr lang="tr-TR"/>
        </a:p>
      </dgm:t>
    </dgm:pt>
    <dgm:pt modelId="{C166BCCC-E1FF-44E3-AE90-E8252DA3BCAB}">
      <dgm:prSet custT="1"/>
      <dgm:spPr/>
      <dgm:t>
        <a:bodyPr/>
        <a:lstStyle/>
        <a:p>
          <a:pPr algn="ctr" rtl="0"/>
          <a:r>
            <a:rPr lang="tr-TR" sz="3200" b="1" baseline="0" dirty="0"/>
            <a:t>UYGULAMA SONUÇLARINA İTİRAZLAR</a:t>
          </a:r>
        </a:p>
      </dgm:t>
    </dgm:pt>
    <dgm:pt modelId="{74A6A886-1103-42E5-892E-10DC13C3E195}" type="parTrans" cxnId="{0ABBE36F-03AF-4307-AE4C-74E350A64696}">
      <dgm:prSet/>
      <dgm:spPr/>
      <dgm:t>
        <a:bodyPr/>
        <a:lstStyle/>
        <a:p>
          <a:endParaRPr lang="tr-TR"/>
        </a:p>
      </dgm:t>
    </dgm:pt>
    <dgm:pt modelId="{A9DAF3E7-F70D-45D6-8928-9C5C7149971C}" type="sibTrans" cxnId="{0ABBE36F-03AF-4307-AE4C-74E350A64696}">
      <dgm:prSet/>
      <dgm:spPr/>
      <dgm:t>
        <a:bodyPr/>
        <a:lstStyle/>
        <a:p>
          <a:endParaRPr lang="tr-TR"/>
        </a:p>
      </dgm:t>
    </dgm:pt>
    <dgm:pt modelId="{C4E9C9C3-BFF4-49F2-B792-42EC6743005F}" type="pres">
      <dgm:prSet presAssocID="{B0A4A2D4-B4FF-4D4D-B6C0-F06A1C544F5D}" presName="linear" presStyleCnt="0">
        <dgm:presLayoutVars>
          <dgm:animLvl val="lvl"/>
          <dgm:resizeHandles val="exact"/>
        </dgm:presLayoutVars>
      </dgm:prSet>
      <dgm:spPr/>
      <dgm:t>
        <a:bodyPr/>
        <a:lstStyle/>
        <a:p>
          <a:endParaRPr lang="tr-TR"/>
        </a:p>
      </dgm:t>
    </dgm:pt>
    <dgm:pt modelId="{9BC802CF-E341-4F44-85CA-6BE6C4486412}" type="pres">
      <dgm:prSet presAssocID="{C166BCCC-E1FF-44E3-AE90-E8252DA3BCAB}" presName="parentText" presStyleLbl="node1" presStyleIdx="0" presStyleCnt="1">
        <dgm:presLayoutVars>
          <dgm:chMax val="0"/>
          <dgm:bulletEnabled val="1"/>
        </dgm:presLayoutVars>
      </dgm:prSet>
      <dgm:spPr/>
      <dgm:t>
        <a:bodyPr/>
        <a:lstStyle/>
        <a:p>
          <a:endParaRPr lang="tr-TR"/>
        </a:p>
      </dgm:t>
    </dgm:pt>
  </dgm:ptLst>
  <dgm:cxnLst>
    <dgm:cxn modelId="{FD2776B2-6346-483F-ABD1-CAB4DB2A012B}" type="presOf" srcId="{C166BCCC-E1FF-44E3-AE90-E8252DA3BCAB}" destId="{9BC802CF-E341-4F44-85CA-6BE6C4486412}" srcOrd="0" destOrd="0" presId="urn:microsoft.com/office/officeart/2005/8/layout/vList2"/>
    <dgm:cxn modelId="{0ABBE36F-03AF-4307-AE4C-74E350A64696}" srcId="{B0A4A2D4-B4FF-4D4D-B6C0-F06A1C544F5D}" destId="{C166BCCC-E1FF-44E3-AE90-E8252DA3BCAB}" srcOrd="0" destOrd="0" parTransId="{74A6A886-1103-42E5-892E-10DC13C3E195}" sibTransId="{A9DAF3E7-F70D-45D6-8928-9C5C7149971C}"/>
    <dgm:cxn modelId="{33F2E985-44C3-494A-9D8A-3631CF019A69}" type="presOf" srcId="{B0A4A2D4-B4FF-4D4D-B6C0-F06A1C544F5D}" destId="{C4E9C9C3-BFF4-49F2-B792-42EC6743005F}" srcOrd="0" destOrd="0" presId="urn:microsoft.com/office/officeart/2005/8/layout/vList2"/>
    <dgm:cxn modelId="{43E88699-717E-4CBE-B147-C1152C5939A0}" type="presParOf" srcId="{C4E9C9C3-BFF4-49F2-B792-42EC6743005F}" destId="{9BC802CF-E341-4F44-85CA-6BE6C448641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2A8AA72-CC2F-43D9-8BE8-38B930DEE854}" type="doc">
      <dgm:prSet loTypeId="urn:microsoft.com/office/officeart/2005/8/layout/vList2" loCatId="list" qsTypeId="urn:microsoft.com/office/officeart/2005/8/quickstyle/3d2#31" qsCatId="3D" csTypeId="urn:microsoft.com/office/officeart/2005/8/colors/colorful3" csCatId="colorful"/>
      <dgm:spPr/>
      <dgm:t>
        <a:bodyPr/>
        <a:lstStyle/>
        <a:p>
          <a:endParaRPr lang="tr-TR"/>
        </a:p>
      </dgm:t>
    </dgm:pt>
    <dgm:pt modelId="{77B8F2F2-F9E7-4CD1-8943-9E682B91D3F3}">
      <dgm:prSet/>
      <dgm:spPr/>
      <dgm:t>
        <a:bodyPr/>
        <a:lstStyle/>
        <a:p>
          <a:pPr algn="ctr" rtl="0"/>
          <a:r>
            <a:rPr lang="tr-TR" b="1" baseline="0" dirty="0"/>
            <a:t>SÜRECİN SAĞLIKLI İŞLEMESİNİN SAĞLANMASI İÇİN;</a:t>
          </a:r>
        </a:p>
      </dgm:t>
    </dgm:pt>
    <dgm:pt modelId="{820319CF-1E88-43A9-8274-6DD4AE87262E}" type="parTrans" cxnId="{8F34AF00-72CE-46FA-8028-40321A352E62}">
      <dgm:prSet/>
      <dgm:spPr/>
      <dgm:t>
        <a:bodyPr/>
        <a:lstStyle/>
        <a:p>
          <a:endParaRPr lang="tr-TR"/>
        </a:p>
      </dgm:t>
    </dgm:pt>
    <dgm:pt modelId="{4CA3B19B-07E7-41BD-9DF4-A448E4B43C4C}" type="sibTrans" cxnId="{8F34AF00-72CE-46FA-8028-40321A352E62}">
      <dgm:prSet/>
      <dgm:spPr/>
      <dgm:t>
        <a:bodyPr/>
        <a:lstStyle/>
        <a:p>
          <a:endParaRPr lang="tr-TR"/>
        </a:p>
      </dgm:t>
    </dgm:pt>
    <dgm:pt modelId="{B156E123-8F68-4709-AE51-9CEECF26A508}" type="pres">
      <dgm:prSet presAssocID="{F2A8AA72-CC2F-43D9-8BE8-38B930DEE854}" presName="linear" presStyleCnt="0">
        <dgm:presLayoutVars>
          <dgm:animLvl val="lvl"/>
          <dgm:resizeHandles val="exact"/>
        </dgm:presLayoutVars>
      </dgm:prSet>
      <dgm:spPr/>
      <dgm:t>
        <a:bodyPr/>
        <a:lstStyle/>
        <a:p>
          <a:endParaRPr lang="tr-TR"/>
        </a:p>
      </dgm:t>
    </dgm:pt>
    <dgm:pt modelId="{356AE0A4-187A-4919-B078-DA732724A6B2}" type="pres">
      <dgm:prSet presAssocID="{77B8F2F2-F9E7-4CD1-8943-9E682B91D3F3}" presName="parentText" presStyleLbl="node1" presStyleIdx="0" presStyleCnt="1">
        <dgm:presLayoutVars>
          <dgm:chMax val="0"/>
          <dgm:bulletEnabled val="1"/>
        </dgm:presLayoutVars>
      </dgm:prSet>
      <dgm:spPr/>
      <dgm:t>
        <a:bodyPr/>
        <a:lstStyle/>
        <a:p>
          <a:endParaRPr lang="tr-TR"/>
        </a:p>
      </dgm:t>
    </dgm:pt>
  </dgm:ptLst>
  <dgm:cxnLst>
    <dgm:cxn modelId="{39ACFA22-E927-4E36-8A94-8A1D259F392C}" type="presOf" srcId="{77B8F2F2-F9E7-4CD1-8943-9E682B91D3F3}" destId="{356AE0A4-187A-4919-B078-DA732724A6B2}" srcOrd="0" destOrd="0" presId="urn:microsoft.com/office/officeart/2005/8/layout/vList2"/>
    <dgm:cxn modelId="{8F34AF00-72CE-46FA-8028-40321A352E62}" srcId="{F2A8AA72-CC2F-43D9-8BE8-38B930DEE854}" destId="{77B8F2F2-F9E7-4CD1-8943-9E682B91D3F3}" srcOrd="0" destOrd="0" parTransId="{820319CF-1E88-43A9-8274-6DD4AE87262E}" sibTransId="{4CA3B19B-07E7-41BD-9DF4-A448E4B43C4C}"/>
    <dgm:cxn modelId="{40560214-65E9-441B-88AB-228565E8DE20}" type="presOf" srcId="{F2A8AA72-CC2F-43D9-8BE8-38B930DEE854}" destId="{B156E123-8F68-4709-AE51-9CEECF26A508}" srcOrd="0" destOrd="0" presId="urn:microsoft.com/office/officeart/2005/8/layout/vList2"/>
    <dgm:cxn modelId="{B395241D-60BE-4372-91D8-8E3C689D9286}" type="presParOf" srcId="{B156E123-8F68-4709-AE51-9CEECF26A508}" destId="{356AE0A4-187A-4919-B078-DA732724A6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7ABD63F-B5A4-4533-929A-6C27CBE28E94}" type="doc">
      <dgm:prSet loTypeId="urn:microsoft.com/office/officeart/2005/8/layout/vList2" loCatId="list" qsTypeId="urn:microsoft.com/office/officeart/2005/8/quickstyle/3d2#32" qsCatId="3D" csTypeId="urn:microsoft.com/office/officeart/2005/8/colors/colorful3" csCatId="colorful"/>
      <dgm:spPr/>
      <dgm:t>
        <a:bodyPr/>
        <a:lstStyle/>
        <a:p>
          <a:endParaRPr lang="tr-TR"/>
        </a:p>
      </dgm:t>
    </dgm:pt>
    <dgm:pt modelId="{8E4C4CAF-D1A8-453C-AD6C-228C6B9001BB}">
      <dgm:prSet custT="1"/>
      <dgm:spPr/>
      <dgm:t>
        <a:bodyPr/>
        <a:lstStyle/>
        <a:p>
          <a:pPr algn="ctr" rtl="0"/>
          <a:r>
            <a:rPr lang="tr-TR" sz="2800" dirty="0"/>
            <a:t>İSTANBULDA YER ALAN BİLSEMLER  </a:t>
          </a:r>
        </a:p>
      </dgm:t>
    </dgm:pt>
    <dgm:pt modelId="{027F7C4B-E53D-4C28-8C10-962BB70A7325}" type="parTrans" cxnId="{92B925BF-4FA7-40AD-AB89-86FDAC882769}">
      <dgm:prSet/>
      <dgm:spPr/>
      <dgm:t>
        <a:bodyPr/>
        <a:lstStyle/>
        <a:p>
          <a:endParaRPr lang="tr-TR"/>
        </a:p>
      </dgm:t>
    </dgm:pt>
    <dgm:pt modelId="{65EDC384-5278-4B1A-9EDB-5226D02DD7A5}" type="sibTrans" cxnId="{92B925BF-4FA7-40AD-AB89-86FDAC882769}">
      <dgm:prSet/>
      <dgm:spPr/>
      <dgm:t>
        <a:bodyPr/>
        <a:lstStyle/>
        <a:p>
          <a:endParaRPr lang="tr-TR"/>
        </a:p>
      </dgm:t>
    </dgm:pt>
    <dgm:pt modelId="{92B9FB5F-131F-43C5-8591-F99E3C6B2DEA}" type="pres">
      <dgm:prSet presAssocID="{B7ABD63F-B5A4-4533-929A-6C27CBE28E94}" presName="linear" presStyleCnt="0">
        <dgm:presLayoutVars>
          <dgm:animLvl val="lvl"/>
          <dgm:resizeHandles val="exact"/>
        </dgm:presLayoutVars>
      </dgm:prSet>
      <dgm:spPr/>
      <dgm:t>
        <a:bodyPr/>
        <a:lstStyle/>
        <a:p>
          <a:endParaRPr lang="tr-TR"/>
        </a:p>
      </dgm:t>
    </dgm:pt>
    <dgm:pt modelId="{90400835-1FEA-4585-8094-A64D816C1544}" type="pres">
      <dgm:prSet presAssocID="{8E4C4CAF-D1A8-453C-AD6C-228C6B9001BB}" presName="parentText" presStyleLbl="node1" presStyleIdx="0" presStyleCnt="1" custLinFactNeighborY="24413">
        <dgm:presLayoutVars>
          <dgm:chMax val="0"/>
          <dgm:bulletEnabled val="1"/>
        </dgm:presLayoutVars>
      </dgm:prSet>
      <dgm:spPr/>
      <dgm:t>
        <a:bodyPr/>
        <a:lstStyle/>
        <a:p>
          <a:endParaRPr lang="tr-TR"/>
        </a:p>
      </dgm:t>
    </dgm:pt>
  </dgm:ptLst>
  <dgm:cxnLst>
    <dgm:cxn modelId="{92B925BF-4FA7-40AD-AB89-86FDAC882769}" srcId="{B7ABD63F-B5A4-4533-929A-6C27CBE28E94}" destId="{8E4C4CAF-D1A8-453C-AD6C-228C6B9001BB}" srcOrd="0" destOrd="0" parTransId="{027F7C4B-E53D-4C28-8C10-962BB70A7325}" sibTransId="{65EDC384-5278-4B1A-9EDB-5226D02DD7A5}"/>
    <dgm:cxn modelId="{CF59978E-5631-492E-A4AF-FCDD7D7DE88B}" type="presOf" srcId="{B7ABD63F-B5A4-4533-929A-6C27CBE28E94}" destId="{92B9FB5F-131F-43C5-8591-F99E3C6B2DEA}" srcOrd="0" destOrd="0" presId="urn:microsoft.com/office/officeart/2005/8/layout/vList2"/>
    <dgm:cxn modelId="{9541D0CC-E67D-4D6C-BE44-019E1593CCBE}" type="presOf" srcId="{8E4C4CAF-D1A8-453C-AD6C-228C6B9001BB}" destId="{90400835-1FEA-4585-8094-A64D816C1544}" srcOrd="0" destOrd="0" presId="urn:microsoft.com/office/officeart/2005/8/layout/vList2"/>
    <dgm:cxn modelId="{F0F2BEC5-8EC0-4EB1-AF6E-17D15D543963}" type="presParOf" srcId="{92B9FB5F-131F-43C5-8591-F99E3C6B2DEA}" destId="{90400835-1FEA-4585-8094-A64D816C15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10EBE-19AF-48C8-8CA9-0BEC2D46DA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ADD87699-E010-432B-B320-949B273510D9}">
      <dgm:prSet phldrT="[Metin]" custT="1"/>
      <dgm:spPr/>
      <dgm:t>
        <a:bodyPr/>
        <a:lstStyle/>
        <a:p>
          <a:pPr algn="l"/>
          <a:r>
            <a:rPr lang="tr-TR" sz="2400" b="1" dirty="0" smtClean="0">
              <a:solidFill>
                <a:schemeClr val="bg1"/>
              </a:solidFill>
            </a:rPr>
            <a:t>Açık olma</a:t>
          </a:r>
        </a:p>
        <a:p>
          <a:pPr algn="l"/>
          <a:r>
            <a:rPr lang="tr-TR" sz="2400" b="1" dirty="0" smtClean="0">
              <a:solidFill>
                <a:schemeClr val="bg1"/>
              </a:solidFill>
            </a:rPr>
            <a:t>Orijinallik</a:t>
          </a:r>
        </a:p>
        <a:p>
          <a:pPr algn="l"/>
          <a:r>
            <a:rPr lang="tr-TR" sz="2400" b="1" dirty="0" smtClean="0">
              <a:solidFill>
                <a:schemeClr val="bg1"/>
              </a:solidFill>
            </a:rPr>
            <a:t>Problem çözme yeteneği</a:t>
          </a:r>
        </a:p>
        <a:p>
          <a:pPr algn="ctr"/>
          <a:endParaRPr lang="tr-TR" sz="1900" dirty="0">
            <a:solidFill>
              <a:schemeClr val="bg1"/>
            </a:solidFill>
          </a:endParaRPr>
        </a:p>
      </dgm:t>
    </dgm:pt>
    <dgm:pt modelId="{4ABF1E7D-95A7-4238-A19E-7038D2232299}" type="parTrans" cxnId="{AEF735DF-9B0E-41EB-AFC7-7B9CB249D048}">
      <dgm:prSet/>
      <dgm:spPr/>
      <dgm:t>
        <a:bodyPr/>
        <a:lstStyle/>
        <a:p>
          <a:endParaRPr lang="tr-TR"/>
        </a:p>
      </dgm:t>
    </dgm:pt>
    <dgm:pt modelId="{E9296B67-41F0-4ED5-A7B1-B87FEDE0780C}" type="sibTrans" cxnId="{AEF735DF-9B0E-41EB-AFC7-7B9CB249D048}">
      <dgm:prSet/>
      <dgm:spPr/>
      <dgm:t>
        <a:bodyPr/>
        <a:lstStyle/>
        <a:p>
          <a:endParaRPr lang="tr-TR"/>
        </a:p>
      </dgm:t>
    </dgm:pt>
    <dgm:pt modelId="{762CC680-C96A-44E4-B82F-AFBCF60E76E3}">
      <dgm:prSet phldrT="[Metin]" custT="1"/>
      <dgm:spPr/>
      <dgm:t>
        <a:bodyPr/>
        <a:lstStyle/>
        <a:p>
          <a:r>
            <a:rPr lang="tr-TR" sz="2800" b="1" dirty="0" smtClean="0">
              <a:solidFill>
                <a:schemeClr val="bg1"/>
              </a:solidFill>
            </a:rPr>
            <a:t>Fikirleri dönüştürme ve birleştirme</a:t>
          </a:r>
        </a:p>
        <a:p>
          <a:r>
            <a:rPr lang="tr-TR" sz="2800" b="1" dirty="0" smtClean="0">
              <a:solidFill>
                <a:schemeClr val="bg1"/>
              </a:solidFill>
            </a:rPr>
            <a:t>Risk alabilme</a:t>
          </a:r>
        </a:p>
      </dgm:t>
    </dgm:pt>
    <dgm:pt modelId="{C56008CF-8E32-40B1-9162-C2AF441D86B5}" type="parTrans" cxnId="{962075C9-47C3-4C6B-9C74-624101CF65C3}">
      <dgm:prSet/>
      <dgm:spPr/>
      <dgm:t>
        <a:bodyPr/>
        <a:lstStyle/>
        <a:p>
          <a:endParaRPr lang="tr-TR"/>
        </a:p>
      </dgm:t>
    </dgm:pt>
    <dgm:pt modelId="{E4477263-41BB-40EF-946D-914AC5D26086}" type="sibTrans" cxnId="{962075C9-47C3-4C6B-9C74-624101CF65C3}">
      <dgm:prSet/>
      <dgm:spPr/>
      <dgm:t>
        <a:bodyPr/>
        <a:lstStyle/>
        <a:p>
          <a:endParaRPr lang="tr-TR"/>
        </a:p>
      </dgm:t>
    </dgm:pt>
    <dgm:pt modelId="{2D8A7987-AFB6-49EE-B652-AC7B18A79D62}">
      <dgm:prSet phldrT="[Metin]" custT="1"/>
      <dgm:spPr/>
      <dgm:t>
        <a:bodyPr/>
        <a:lstStyle/>
        <a:p>
          <a:r>
            <a:rPr lang="tr-TR" sz="2800" b="1" dirty="0" smtClean="0">
              <a:solidFill>
                <a:schemeClr val="bg1"/>
              </a:solidFill>
            </a:rPr>
            <a:t>Kabul etmemede özgürlük</a:t>
          </a:r>
        </a:p>
        <a:p>
          <a:r>
            <a:rPr lang="tr-TR" sz="2800" b="1" dirty="0" smtClean="0">
              <a:solidFill>
                <a:schemeClr val="bg1"/>
              </a:solidFill>
            </a:rPr>
            <a:t>Ustalıkla espri</a:t>
          </a:r>
        </a:p>
        <a:p>
          <a:r>
            <a:rPr lang="tr-TR" sz="2800" b="1" smtClean="0">
              <a:solidFill>
                <a:schemeClr val="bg1"/>
              </a:solidFill>
            </a:rPr>
            <a:t>Paradoksal yapı</a:t>
          </a:r>
          <a:endParaRPr lang="tr-TR" sz="2800" b="1" dirty="0">
            <a:solidFill>
              <a:schemeClr val="bg1"/>
            </a:solidFill>
          </a:endParaRPr>
        </a:p>
      </dgm:t>
    </dgm:pt>
    <dgm:pt modelId="{3A6FAD98-02F7-48B9-9A3C-145EB20C2E2A}" type="parTrans" cxnId="{E972A957-9C73-4FEA-87EE-F0A0DCC3226A}">
      <dgm:prSet/>
      <dgm:spPr/>
      <dgm:t>
        <a:bodyPr/>
        <a:lstStyle/>
        <a:p>
          <a:endParaRPr lang="tr-TR"/>
        </a:p>
      </dgm:t>
    </dgm:pt>
    <dgm:pt modelId="{8CD788F3-9ED5-4F28-AD19-BF18BC7F49F8}" type="sibTrans" cxnId="{E972A957-9C73-4FEA-87EE-F0A0DCC3226A}">
      <dgm:prSet/>
      <dgm:spPr/>
      <dgm:t>
        <a:bodyPr/>
        <a:lstStyle/>
        <a:p>
          <a:endParaRPr lang="tr-TR"/>
        </a:p>
      </dgm:t>
    </dgm:pt>
    <dgm:pt modelId="{25578F80-9DEE-4C48-971B-AD3E64168F29}">
      <dgm:prSet phldrT="[Metin]" custT="1"/>
      <dgm:spPr/>
      <dgm:t>
        <a:bodyPr/>
        <a:lstStyle/>
        <a:p>
          <a:r>
            <a:rPr lang="tr-TR" sz="2800" b="1" dirty="0" smtClean="0">
              <a:solidFill>
                <a:schemeClr val="bg1"/>
              </a:solidFill>
            </a:rPr>
            <a:t>Merak </a:t>
          </a:r>
        </a:p>
        <a:p>
          <a:r>
            <a:rPr lang="tr-TR" sz="2800" b="1" dirty="0" smtClean="0">
              <a:solidFill>
                <a:schemeClr val="bg1"/>
              </a:solidFill>
            </a:rPr>
            <a:t>Fikirlerini akıcı bir şekilde ifade etme</a:t>
          </a:r>
        </a:p>
        <a:p>
          <a:r>
            <a:rPr lang="tr-TR" sz="2800" b="1" dirty="0" smtClean="0">
              <a:solidFill>
                <a:schemeClr val="bg1"/>
              </a:solidFill>
            </a:rPr>
            <a:t>Esneklik </a:t>
          </a:r>
          <a:endParaRPr lang="tr-TR" sz="2800" b="1" dirty="0">
            <a:solidFill>
              <a:schemeClr val="bg1"/>
            </a:solidFill>
          </a:endParaRPr>
        </a:p>
      </dgm:t>
    </dgm:pt>
    <dgm:pt modelId="{6E9BEBEA-85C7-4B73-97B6-FE871D4F3EDC}" type="parTrans" cxnId="{109A0AB8-A209-4970-A1F1-22DCFA135DBC}">
      <dgm:prSet/>
      <dgm:spPr/>
      <dgm:t>
        <a:bodyPr/>
        <a:lstStyle/>
        <a:p>
          <a:endParaRPr lang="tr-TR"/>
        </a:p>
      </dgm:t>
    </dgm:pt>
    <dgm:pt modelId="{44607AB4-CC8C-464C-BBF9-C6F0CE08FF1C}" type="sibTrans" cxnId="{109A0AB8-A209-4970-A1F1-22DCFA135DBC}">
      <dgm:prSet/>
      <dgm:spPr/>
      <dgm:t>
        <a:bodyPr/>
        <a:lstStyle/>
        <a:p>
          <a:endParaRPr lang="tr-TR"/>
        </a:p>
      </dgm:t>
    </dgm:pt>
    <dgm:pt modelId="{80C62AB1-B519-47FA-8EAF-34C33F1EF1A8}">
      <dgm:prSet phldrT="[Metin]" custT="1"/>
      <dgm:spPr/>
      <dgm:t>
        <a:bodyPr/>
        <a:lstStyle/>
        <a:p>
          <a:r>
            <a:rPr lang="tr-TR" sz="2400" b="1" dirty="0" smtClean="0">
              <a:solidFill>
                <a:schemeClr val="bg1"/>
              </a:solidFill>
            </a:rPr>
            <a:t>Sonuçları kolayca kestirme</a:t>
          </a:r>
        </a:p>
        <a:p>
          <a:r>
            <a:rPr lang="tr-TR" sz="2400" b="1" dirty="0" err="1" smtClean="0">
              <a:solidFill>
                <a:schemeClr val="bg1"/>
              </a:solidFill>
            </a:rPr>
            <a:t>Speküle</a:t>
          </a:r>
          <a:r>
            <a:rPr lang="tr-TR" sz="2400" b="1" dirty="0" smtClean="0">
              <a:solidFill>
                <a:schemeClr val="bg1"/>
              </a:solidFill>
            </a:rPr>
            <a:t> olma</a:t>
          </a:r>
        </a:p>
        <a:p>
          <a:r>
            <a:rPr lang="tr-TR" sz="2400" b="1" dirty="0" smtClean="0">
              <a:solidFill>
                <a:schemeClr val="bg1"/>
              </a:solidFill>
            </a:rPr>
            <a:t>İnce espri yeteneği</a:t>
          </a:r>
          <a:endParaRPr lang="tr-TR" sz="2400" b="1" dirty="0">
            <a:solidFill>
              <a:schemeClr val="bg1"/>
            </a:solidFill>
          </a:endParaRPr>
        </a:p>
      </dgm:t>
    </dgm:pt>
    <dgm:pt modelId="{A2F099C7-62C8-44B2-92E7-78AAE5C4E678}" type="sibTrans" cxnId="{1B7C455B-AC08-4A11-BC52-3B6787442640}">
      <dgm:prSet/>
      <dgm:spPr/>
      <dgm:t>
        <a:bodyPr/>
        <a:lstStyle/>
        <a:p>
          <a:endParaRPr lang="tr-TR"/>
        </a:p>
      </dgm:t>
    </dgm:pt>
    <dgm:pt modelId="{AC517CD0-4DF9-4DFF-A0CD-3D84D574FF51}" type="parTrans" cxnId="{1B7C455B-AC08-4A11-BC52-3B6787442640}">
      <dgm:prSet/>
      <dgm:spPr/>
      <dgm:t>
        <a:bodyPr/>
        <a:lstStyle/>
        <a:p>
          <a:endParaRPr lang="tr-TR"/>
        </a:p>
      </dgm:t>
    </dgm:pt>
    <dgm:pt modelId="{E461D5CF-A10E-4AD3-943A-72CDBA3EFE2B}" type="pres">
      <dgm:prSet presAssocID="{87910EBE-19AF-48C8-8CA9-0BEC2D46DAD2}" presName="diagram" presStyleCnt="0">
        <dgm:presLayoutVars>
          <dgm:dir/>
          <dgm:resizeHandles val="exact"/>
        </dgm:presLayoutVars>
      </dgm:prSet>
      <dgm:spPr/>
      <dgm:t>
        <a:bodyPr/>
        <a:lstStyle/>
        <a:p>
          <a:endParaRPr lang="tr-TR"/>
        </a:p>
      </dgm:t>
    </dgm:pt>
    <dgm:pt modelId="{7CC14C6A-3E12-4699-BA5F-5D5970C2FF99}" type="pres">
      <dgm:prSet presAssocID="{ADD87699-E010-432B-B320-949B273510D9}" presName="node" presStyleLbl="node1" presStyleIdx="0" presStyleCnt="5" custScaleX="86275" custScaleY="125657">
        <dgm:presLayoutVars>
          <dgm:bulletEnabled val="1"/>
        </dgm:presLayoutVars>
      </dgm:prSet>
      <dgm:spPr/>
      <dgm:t>
        <a:bodyPr/>
        <a:lstStyle/>
        <a:p>
          <a:endParaRPr lang="tr-TR"/>
        </a:p>
      </dgm:t>
    </dgm:pt>
    <dgm:pt modelId="{8B2AA098-B14E-4706-A778-96A306DC7942}" type="pres">
      <dgm:prSet presAssocID="{E9296B67-41F0-4ED5-A7B1-B87FEDE0780C}" presName="sibTrans" presStyleCnt="0"/>
      <dgm:spPr/>
    </dgm:pt>
    <dgm:pt modelId="{794E3B45-0034-47A7-AE9A-F151391ADF7D}" type="pres">
      <dgm:prSet presAssocID="{762CC680-C96A-44E4-B82F-AFBCF60E76E3}" presName="node" presStyleLbl="node1" presStyleIdx="1" presStyleCnt="5" custScaleX="89670" custScaleY="131240">
        <dgm:presLayoutVars>
          <dgm:bulletEnabled val="1"/>
        </dgm:presLayoutVars>
      </dgm:prSet>
      <dgm:spPr/>
      <dgm:t>
        <a:bodyPr/>
        <a:lstStyle/>
        <a:p>
          <a:endParaRPr lang="tr-TR"/>
        </a:p>
      </dgm:t>
    </dgm:pt>
    <dgm:pt modelId="{1E4C0B66-4511-44C0-9D3B-96CCBDEADC74}" type="pres">
      <dgm:prSet presAssocID="{E4477263-41BB-40EF-946D-914AC5D26086}" presName="sibTrans" presStyleCnt="0"/>
      <dgm:spPr/>
    </dgm:pt>
    <dgm:pt modelId="{0C5A7A6F-65B4-4355-9AAE-D495C132C315}" type="pres">
      <dgm:prSet presAssocID="{2D8A7987-AFB6-49EE-B652-AC7B18A79D62}" presName="node" presStyleLbl="node1" presStyleIdx="2" presStyleCnt="5">
        <dgm:presLayoutVars>
          <dgm:bulletEnabled val="1"/>
        </dgm:presLayoutVars>
      </dgm:prSet>
      <dgm:spPr/>
      <dgm:t>
        <a:bodyPr/>
        <a:lstStyle/>
        <a:p>
          <a:endParaRPr lang="tr-TR"/>
        </a:p>
      </dgm:t>
    </dgm:pt>
    <dgm:pt modelId="{8FC9ECE0-4E17-47D5-9432-6DC4245FAE4D}" type="pres">
      <dgm:prSet presAssocID="{8CD788F3-9ED5-4F28-AD19-BF18BC7F49F8}" presName="sibTrans" presStyleCnt="0"/>
      <dgm:spPr/>
    </dgm:pt>
    <dgm:pt modelId="{EB017E4C-E0F0-4E44-A083-D3C3346F06A4}" type="pres">
      <dgm:prSet presAssocID="{25578F80-9DEE-4C48-971B-AD3E64168F29}" presName="node" presStyleLbl="node1" presStyleIdx="3" presStyleCnt="5">
        <dgm:presLayoutVars>
          <dgm:bulletEnabled val="1"/>
        </dgm:presLayoutVars>
      </dgm:prSet>
      <dgm:spPr/>
      <dgm:t>
        <a:bodyPr/>
        <a:lstStyle/>
        <a:p>
          <a:endParaRPr lang="tr-TR"/>
        </a:p>
      </dgm:t>
    </dgm:pt>
    <dgm:pt modelId="{06E12A8B-B785-4FA3-9BFB-57F00025027D}" type="pres">
      <dgm:prSet presAssocID="{44607AB4-CC8C-464C-BBF9-C6F0CE08FF1C}" presName="sibTrans" presStyleCnt="0"/>
      <dgm:spPr/>
    </dgm:pt>
    <dgm:pt modelId="{765111E4-E447-413D-B667-AB901952E261}" type="pres">
      <dgm:prSet presAssocID="{80C62AB1-B519-47FA-8EAF-34C33F1EF1A8}" presName="node" presStyleLbl="node1" presStyleIdx="4" presStyleCnt="5" custLinFactNeighborX="-3207" custLinFactNeighborY="204">
        <dgm:presLayoutVars>
          <dgm:bulletEnabled val="1"/>
        </dgm:presLayoutVars>
      </dgm:prSet>
      <dgm:spPr/>
      <dgm:t>
        <a:bodyPr/>
        <a:lstStyle/>
        <a:p>
          <a:endParaRPr lang="tr-TR"/>
        </a:p>
      </dgm:t>
    </dgm:pt>
  </dgm:ptLst>
  <dgm:cxnLst>
    <dgm:cxn modelId="{109A0AB8-A209-4970-A1F1-22DCFA135DBC}" srcId="{87910EBE-19AF-48C8-8CA9-0BEC2D46DAD2}" destId="{25578F80-9DEE-4C48-971B-AD3E64168F29}" srcOrd="3" destOrd="0" parTransId="{6E9BEBEA-85C7-4B73-97B6-FE871D4F3EDC}" sibTransId="{44607AB4-CC8C-464C-BBF9-C6F0CE08FF1C}"/>
    <dgm:cxn modelId="{6B6F3C42-3AA7-4F69-B7B5-272F924436C6}" type="presOf" srcId="{87910EBE-19AF-48C8-8CA9-0BEC2D46DAD2}" destId="{E461D5CF-A10E-4AD3-943A-72CDBA3EFE2B}" srcOrd="0" destOrd="0" presId="urn:microsoft.com/office/officeart/2005/8/layout/default"/>
    <dgm:cxn modelId="{962075C9-47C3-4C6B-9C74-624101CF65C3}" srcId="{87910EBE-19AF-48C8-8CA9-0BEC2D46DAD2}" destId="{762CC680-C96A-44E4-B82F-AFBCF60E76E3}" srcOrd="1" destOrd="0" parTransId="{C56008CF-8E32-40B1-9162-C2AF441D86B5}" sibTransId="{E4477263-41BB-40EF-946D-914AC5D26086}"/>
    <dgm:cxn modelId="{AEF735DF-9B0E-41EB-AFC7-7B9CB249D048}" srcId="{87910EBE-19AF-48C8-8CA9-0BEC2D46DAD2}" destId="{ADD87699-E010-432B-B320-949B273510D9}" srcOrd="0" destOrd="0" parTransId="{4ABF1E7D-95A7-4238-A19E-7038D2232299}" sibTransId="{E9296B67-41F0-4ED5-A7B1-B87FEDE0780C}"/>
    <dgm:cxn modelId="{1B7C455B-AC08-4A11-BC52-3B6787442640}" srcId="{87910EBE-19AF-48C8-8CA9-0BEC2D46DAD2}" destId="{80C62AB1-B519-47FA-8EAF-34C33F1EF1A8}" srcOrd="4" destOrd="0" parTransId="{AC517CD0-4DF9-4DFF-A0CD-3D84D574FF51}" sibTransId="{A2F099C7-62C8-44B2-92E7-78AAE5C4E678}"/>
    <dgm:cxn modelId="{E972A957-9C73-4FEA-87EE-F0A0DCC3226A}" srcId="{87910EBE-19AF-48C8-8CA9-0BEC2D46DAD2}" destId="{2D8A7987-AFB6-49EE-B652-AC7B18A79D62}" srcOrd="2" destOrd="0" parTransId="{3A6FAD98-02F7-48B9-9A3C-145EB20C2E2A}" sibTransId="{8CD788F3-9ED5-4F28-AD19-BF18BC7F49F8}"/>
    <dgm:cxn modelId="{445332F7-D06D-43F5-BAAD-5CA819DB358A}" type="presOf" srcId="{2D8A7987-AFB6-49EE-B652-AC7B18A79D62}" destId="{0C5A7A6F-65B4-4355-9AAE-D495C132C315}" srcOrd="0" destOrd="0" presId="urn:microsoft.com/office/officeart/2005/8/layout/default"/>
    <dgm:cxn modelId="{164CF3D0-8A34-4BD9-B33C-1350CA598FC8}" type="presOf" srcId="{ADD87699-E010-432B-B320-949B273510D9}" destId="{7CC14C6A-3E12-4699-BA5F-5D5970C2FF99}" srcOrd="0" destOrd="0" presId="urn:microsoft.com/office/officeart/2005/8/layout/default"/>
    <dgm:cxn modelId="{608B8195-28E1-42CD-BC1B-9DF60AC33139}" type="presOf" srcId="{762CC680-C96A-44E4-B82F-AFBCF60E76E3}" destId="{794E3B45-0034-47A7-AE9A-F151391ADF7D}" srcOrd="0" destOrd="0" presId="urn:microsoft.com/office/officeart/2005/8/layout/default"/>
    <dgm:cxn modelId="{77DFE4A4-88BB-4686-8347-CA2BAFFC178A}" type="presOf" srcId="{25578F80-9DEE-4C48-971B-AD3E64168F29}" destId="{EB017E4C-E0F0-4E44-A083-D3C3346F06A4}" srcOrd="0" destOrd="0" presId="urn:microsoft.com/office/officeart/2005/8/layout/default"/>
    <dgm:cxn modelId="{54B6260C-7BE9-43DC-B491-C1CF89B9D39B}" type="presOf" srcId="{80C62AB1-B519-47FA-8EAF-34C33F1EF1A8}" destId="{765111E4-E447-413D-B667-AB901952E261}" srcOrd="0" destOrd="0" presId="urn:microsoft.com/office/officeart/2005/8/layout/default"/>
    <dgm:cxn modelId="{126598BC-9FCF-43D7-8418-445FC2C5A152}" type="presParOf" srcId="{E461D5CF-A10E-4AD3-943A-72CDBA3EFE2B}" destId="{7CC14C6A-3E12-4699-BA5F-5D5970C2FF99}" srcOrd="0" destOrd="0" presId="urn:microsoft.com/office/officeart/2005/8/layout/default"/>
    <dgm:cxn modelId="{38EB388A-407A-450F-BA69-6DF293D688EC}" type="presParOf" srcId="{E461D5CF-A10E-4AD3-943A-72CDBA3EFE2B}" destId="{8B2AA098-B14E-4706-A778-96A306DC7942}" srcOrd="1" destOrd="0" presId="urn:microsoft.com/office/officeart/2005/8/layout/default"/>
    <dgm:cxn modelId="{B33E875F-DE07-4645-84AA-2924ADF9BFE7}" type="presParOf" srcId="{E461D5CF-A10E-4AD3-943A-72CDBA3EFE2B}" destId="{794E3B45-0034-47A7-AE9A-F151391ADF7D}" srcOrd="2" destOrd="0" presId="urn:microsoft.com/office/officeart/2005/8/layout/default"/>
    <dgm:cxn modelId="{140A5D62-B2E7-4F97-9E81-A7A04CB1DCDA}" type="presParOf" srcId="{E461D5CF-A10E-4AD3-943A-72CDBA3EFE2B}" destId="{1E4C0B66-4511-44C0-9D3B-96CCBDEADC74}" srcOrd="3" destOrd="0" presId="urn:microsoft.com/office/officeart/2005/8/layout/default"/>
    <dgm:cxn modelId="{D8FB8F02-E1B4-4468-928F-7DF8A1127867}" type="presParOf" srcId="{E461D5CF-A10E-4AD3-943A-72CDBA3EFE2B}" destId="{0C5A7A6F-65B4-4355-9AAE-D495C132C315}" srcOrd="4" destOrd="0" presId="urn:microsoft.com/office/officeart/2005/8/layout/default"/>
    <dgm:cxn modelId="{7A3C8E32-1625-4BFF-B20A-FEF470AECCD1}" type="presParOf" srcId="{E461D5CF-A10E-4AD3-943A-72CDBA3EFE2B}" destId="{8FC9ECE0-4E17-47D5-9432-6DC4245FAE4D}" srcOrd="5" destOrd="0" presId="urn:microsoft.com/office/officeart/2005/8/layout/default"/>
    <dgm:cxn modelId="{469ABD01-EEC5-426E-A426-0EBDB34CEFD1}" type="presParOf" srcId="{E461D5CF-A10E-4AD3-943A-72CDBA3EFE2B}" destId="{EB017E4C-E0F0-4E44-A083-D3C3346F06A4}" srcOrd="6" destOrd="0" presId="urn:microsoft.com/office/officeart/2005/8/layout/default"/>
    <dgm:cxn modelId="{40C577A2-2C8D-4749-AB2B-F6FDDCD56B50}" type="presParOf" srcId="{E461D5CF-A10E-4AD3-943A-72CDBA3EFE2B}" destId="{06E12A8B-B785-4FA3-9BFB-57F00025027D}" srcOrd="7" destOrd="0" presId="urn:microsoft.com/office/officeart/2005/8/layout/default"/>
    <dgm:cxn modelId="{8E47008C-BAA5-45D6-8CC0-D327DF27DF84}" type="presParOf" srcId="{E461D5CF-A10E-4AD3-943A-72CDBA3EFE2B}" destId="{765111E4-E447-413D-B667-AB901952E26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4A5796-F412-479E-A371-DCB1F7C19E17}" type="doc">
      <dgm:prSet loTypeId="urn:microsoft.com/office/officeart/2005/8/layout/funnel1" loCatId="process" qsTypeId="urn:microsoft.com/office/officeart/2005/8/quickstyle/3d5" qsCatId="3D" csTypeId="urn:microsoft.com/office/officeart/2005/8/colors/colorful4" csCatId="colorful" phldr="1"/>
      <dgm:spPr/>
      <dgm:t>
        <a:bodyPr/>
        <a:lstStyle/>
        <a:p>
          <a:endParaRPr lang="tr-TR"/>
        </a:p>
      </dgm:t>
    </dgm:pt>
    <dgm:pt modelId="{C2ABC4C1-7790-4F8C-8917-06C309769192}">
      <dgm:prSet phldrT="[Metin]" custT="1"/>
      <dgm:spPr/>
      <dgm:t>
        <a:bodyPr/>
        <a:lstStyle/>
        <a:p>
          <a:r>
            <a:rPr lang="tr-TR" sz="2000" dirty="0" smtClean="0">
              <a:solidFill>
                <a:schemeClr val="bg1"/>
              </a:solidFill>
            </a:rPr>
            <a:t>Yaratıcılık</a:t>
          </a:r>
          <a:endParaRPr lang="tr-TR" sz="2000" dirty="0">
            <a:solidFill>
              <a:schemeClr val="bg1"/>
            </a:solidFill>
          </a:endParaRPr>
        </a:p>
      </dgm:t>
    </dgm:pt>
    <dgm:pt modelId="{EB1E3C04-0C3A-4723-B4C4-5D80F9208312}" type="parTrans" cxnId="{58D7821F-8DE9-4377-A80C-B05F0BD7C2F7}">
      <dgm:prSet/>
      <dgm:spPr/>
      <dgm:t>
        <a:bodyPr/>
        <a:lstStyle/>
        <a:p>
          <a:endParaRPr lang="tr-TR"/>
        </a:p>
      </dgm:t>
    </dgm:pt>
    <dgm:pt modelId="{DCB16FF5-1755-498F-8D31-9BF180DD0E9F}" type="sibTrans" cxnId="{58D7821F-8DE9-4377-A80C-B05F0BD7C2F7}">
      <dgm:prSet/>
      <dgm:spPr/>
      <dgm:t>
        <a:bodyPr/>
        <a:lstStyle/>
        <a:p>
          <a:endParaRPr lang="tr-TR"/>
        </a:p>
      </dgm:t>
    </dgm:pt>
    <dgm:pt modelId="{1A8CF3BD-8DB2-40DC-AC40-2D1169B0A15E}">
      <dgm:prSet phldrT="[Metin]"/>
      <dgm:spPr/>
      <dgm:t>
        <a:bodyPr/>
        <a:lstStyle/>
        <a:p>
          <a:r>
            <a:rPr lang="tr-TR" dirty="0" smtClean="0">
              <a:solidFill>
                <a:schemeClr val="bg1"/>
              </a:solidFill>
            </a:rPr>
            <a:t>Ortalama</a:t>
          </a:r>
          <a:r>
            <a:rPr lang="tr-TR" dirty="0" smtClean="0"/>
            <a:t> </a:t>
          </a:r>
          <a:r>
            <a:rPr lang="tr-TR" dirty="0" smtClean="0">
              <a:solidFill>
                <a:schemeClr val="bg1"/>
              </a:solidFill>
            </a:rPr>
            <a:t>Üstü zeka</a:t>
          </a:r>
          <a:endParaRPr lang="tr-TR" dirty="0">
            <a:solidFill>
              <a:schemeClr val="bg1"/>
            </a:solidFill>
          </a:endParaRPr>
        </a:p>
      </dgm:t>
    </dgm:pt>
    <dgm:pt modelId="{B3182B15-6793-4D46-A8B7-D8551DE64F4F}" type="parTrans" cxnId="{F47875DE-6257-4BC6-A0DC-4BFDA9AFF49E}">
      <dgm:prSet/>
      <dgm:spPr/>
      <dgm:t>
        <a:bodyPr/>
        <a:lstStyle/>
        <a:p>
          <a:endParaRPr lang="tr-TR"/>
        </a:p>
      </dgm:t>
    </dgm:pt>
    <dgm:pt modelId="{DBCB48B8-C043-4AF8-8B21-10BFA5376C4B}" type="sibTrans" cxnId="{F47875DE-6257-4BC6-A0DC-4BFDA9AFF49E}">
      <dgm:prSet/>
      <dgm:spPr/>
      <dgm:t>
        <a:bodyPr/>
        <a:lstStyle/>
        <a:p>
          <a:endParaRPr lang="tr-TR"/>
        </a:p>
      </dgm:t>
    </dgm:pt>
    <dgm:pt modelId="{BDDA3C5A-D90E-4190-852F-D48C14ACEA38}">
      <dgm:prSet phldrT="[Metin]" custT="1"/>
      <dgm:spPr/>
      <dgm:t>
        <a:bodyPr/>
        <a:lstStyle/>
        <a:p>
          <a:r>
            <a:rPr lang="tr-TR" sz="2000" dirty="0" smtClean="0">
              <a:solidFill>
                <a:schemeClr val="bg1"/>
              </a:solidFill>
            </a:rPr>
            <a:t>Motivasyon </a:t>
          </a:r>
          <a:endParaRPr lang="tr-TR" sz="2000" dirty="0">
            <a:solidFill>
              <a:schemeClr val="bg1"/>
            </a:solidFill>
          </a:endParaRPr>
        </a:p>
      </dgm:t>
    </dgm:pt>
    <dgm:pt modelId="{B370499D-83E0-4D1D-88FA-5180EEC348EF}" type="parTrans" cxnId="{7890C14B-63C5-4936-A500-D8C9C500B016}">
      <dgm:prSet/>
      <dgm:spPr/>
      <dgm:t>
        <a:bodyPr/>
        <a:lstStyle/>
        <a:p>
          <a:endParaRPr lang="tr-TR"/>
        </a:p>
      </dgm:t>
    </dgm:pt>
    <dgm:pt modelId="{F7671517-3BF9-4DB2-868F-A3CFB405A408}" type="sibTrans" cxnId="{7890C14B-63C5-4936-A500-D8C9C500B016}">
      <dgm:prSet/>
      <dgm:spPr/>
      <dgm:t>
        <a:bodyPr/>
        <a:lstStyle/>
        <a:p>
          <a:endParaRPr lang="tr-TR"/>
        </a:p>
      </dgm:t>
    </dgm:pt>
    <dgm:pt modelId="{74EAB0CC-5F2B-47B2-BBF3-2A3D9340B000}">
      <dgm:prSet phldrT="[Metin]"/>
      <dgm:spPr/>
      <dgm:t>
        <a:bodyPr/>
        <a:lstStyle/>
        <a:p>
          <a:endParaRPr lang="tr-TR" dirty="0"/>
        </a:p>
      </dgm:t>
    </dgm:pt>
    <dgm:pt modelId="{F479ACE1-AE4D-4722-9122-317D4CD6F3EF}" type="parTrans" cxnId="{01C715BC-57C2-4CFE-AB82-01211BB4CBB6}">
      <dgm:prSet/>
      <dgm:spPr/>
      <dgm:t>
        <a:bodyPr/>
        <a:lstStyle/>
        <a:p>
          <a:endParaRPr lang="tr-TR"/>
        </a:p>
      </dgm:t>
    </dgm:pt>
    <dgm:pt modelId="{3DFDC622-0EE6-47DE-B94E-0502F9E62BCA}" type="sibTrans" cxnId="{01C715BC-57C2-4CFE-AB82-01211BB4CBB6}">
      <dgm:prSet/>
      <dgm:spPr/>
      <dgm:t>
        <a:bodyPr/>
        <a:lstStyle/>
        <a:p>
          <a:endParaRPr lang="tr-TR"/>
        </a:p>
      </dgm:t>
    </dgm:pt>
    <dgm:pt modelId="{69D209CD-F699-4E6F-B228-0478AC690982}" type="pres">
      <dgm:prSet presAssocID="{974A5796-F412-479E-A371-DCB1F7C19E17}" presName="Name0" presStyleCnt="0">
        <dgm:presLayoutVars>
          <dgm:chMax val="4"/>
          <dgm:resizeHandles val="exact"/>
        </dgm:presLayoutVars>
      </dgm:prSet>
      <dgm:spPr/>
      <dgm:t>
        <a:bodyPr/>
        <a:lstStyle/>
        <a:p>
          <a:endParaRPr lang="tr-TR"/>
        </a:p>
      </dgm:t>
    </dgm:pt>
    <dgm:pt modelId="{11B6AE37-D47E-4646-88AF-01E2AA7A21CB}" type="pres">
      <dgm:prSet presAssocID="{974A5796-F412-479E-A371-DCB1F7C19E17}" presName="ellipse" presStyleLbl="trBgShp" presStyleIdx="0" presStyleCnt="1"/>
      <dgm:spPr/>
    </dgm:pt>
    <dgm:pt modelId="{49C4F1DC-C2D0-45D6-9E44-73A8DA1F09F6}" type="pres">
      <dgm:prSet presAssocID="{974A5796-F412-479E-A371-DCB1F7C19E17}" presName="arrow1" presStyleLbl="fgShp" presStyleIdx="0" presStyleCnt="1"/>
      <dgm:spPr/>
    </dgm:pt>
    <dgm:pt modelId="{7D7B899D-6A87-47C3-AF63-8F03FBE9F062}" type="pres">
      <dgm:prSet presAssocID="{974A5796-F412-479E-A371-DCB1F7C19E17}" presName="rectangle" presStyleLbl="revTx" presStyleIdx="0" presStyleCnt="1">
        <dgm:presLayoutVars>
          <dgm:bulletEnabled val="1"/>
        </dgm:presLayoutVars>
      </dgm:prSet>
      <dgm:spPr/>
      <dgm:t>
        <a:bodyPr/>
        <a:lstStyle/>
        <a:p>
          <a:endParaRPr lang="tr-TR"/>
        </a:p>
      </dgm:t>
    </dgm:pt>
    <dgm:pt modelId="{D4EFC7A7-4378-4651-80A2-F27CFE8E1F4A}" type="pres">
      <dgm:prSet presAssocID="{1A8CF3BD-8DB2-40DC-AC40-2D1169B0A15E}" presName="item1" presStyleLbl="node1" presStyleIdx="0" presStyleCnt="3">
        <dgm:presLayoutVars>
          <dgm:bulletEnabled val="1"/>
        </dgm:presLayoutVars>
      </dgm:prSet>
      <dgm:spPr/>
      <dgm:t>
        <a:bodyPr/>
        <a:lstStyle/>
        <a:p>
          <a:endParaRPr lang="tr-TR"/>
        </a:p>
      </dgm:t>
    </dgm:pt>
    <dgm:pt modelId="{AF1B59FC-BB5A-4BAB-AE55-CE3995EFCF7C}" type="pres">
      <dgm:prSet presAssocID="{BDDA3C5A-D90E-4190-852F-D48C14ACEA38}" presName="item2" presStyleLbl="node1" presStyleIdx="1" presStyleCnt="3">
        <dgm:presLayoutVars>
          <dgm:bulletEnabled val="1"/>
        </dgm:presLayoutVars>
      </dgm:prSet>
      <dgm:spPr/>
      <dgm:t>
        <a:bodyPr/>
        <a:lstStyle/>
        <a:p>
          <a:endParaRPr lang="tr-TR"/>
        </a:p>
      </dgm:t>
    </dgm:pt>
    <dgm:pt modelId="{4FD71089-F918-4EC6-92F7-FDB8F603F4A2}" type="pres">
      <dgm:prSet presAssocID="{74EAB0CC-5F2B-47B2-BBF3-2A3D9340B000}" presName="item3" presStyleLbl="node1" presStyleIdx="2" presStyleCnt="3">
        <dgm:presLayoutVars>
          <dgm:bulletEnabled val="1"/>
        </dgm:presLayoutVars>
      </dgm:prSet>
      <dgm:spPr/>
      <dgm:t>
        <a:bodyPr/>
        <a:lstStyle/>
        <a:p>
          <a:endParaRPr lang="tr-TR"/>
        </a:p>
      </dgm:t>
    </dgm:pt>
    <dgm:pt modelId="{B0B786FE-4703-42EA-96F6-2B765AF16075}" type="pres">
      <dgm:prSet presAssocID="{974A5796-F412-479E-A371-DCB1F7C19E17}" presName="funnel" presStyleLbl="trAlignAcc1" presStyleIdx="0" presStyleCnt="1" custLinFactNeighborX="3360" custLinFactNeighborY="2283"/>
      <dgm:spPr/>
    </dgm:pt>
  </dgm:ptLst>
  <dgm:cxnLst>
    <dgm:cxn modelId="{01C715BC-57C2-4CFE-AB82-01211BB4CBB6}" srcId="{974A5796-F412-479E-A371-DCB1F7C19E17}" destId="{74EAB0CC-5F2B-47B2-BBF3-2A3D9340B000}" srcOrd="3" destOrd="0" parTransId="{F479ACE1-AE4D-4722-9122-317D4CD6F3EF}" sibTransId="{3DFDC622-0EE6-47DE-B94E-0502F9E62BCA}"/>
    <dgm:cxn modelId="{42B4014D-1AD3-4807-BB9D-8ABFB7669C9B}" type="presOf" srcId="{1A8CF3BD-8DB2-40DC-AC40-2D1169B0A15E}" destId="{AF1B59FC-BB5A-4BAB-AE55-CE3995EFCF7C}" srcOrd="0" destOrd="0" presId="urn:microsoft.com/office/officeart/2005/8/layout/funnel1"/>
    <dgm:cxn modelId="{675006D1-7DC1-46CC-841C-8D271DCDE83C}" type="presOf" srcId="{74EAB0CC-5F2B-47B2-BBF3-2A3D9340B000}" destId="{7D7B899D-6A87-47C3-AF63-8F03FBE9F062}" srcOrd="0" destOrd="0" presId="urn:microsoft.com/office/officeart/2005/8/layout/funnel1"/>
    <dgm:cxn modelId="{7890C14B-63C5-4936-A500-D8C9C500B016}" srcId="{974A5796-F412-479E-A371-DCB1F7C19E17}" destId="{BDDA3C5A-D90E-4190-852F-D48C14ACEA38}" srcOrd="2" destOrd="0" parTransId="{B370499D-83E0-4D1D-88FA-5180EEC348EF}" sibTransId="{F7671517-3BF9-4DB2-868F-A3CFB405A408}"/>
    <dgm:cxn modelId="{F47875DE-6257-4BC6-A0DC-4BFDA9AFF49E}" srcId="{974A5796-F412-479E-A371-DCB1F7C19E17}" destId="{1A8CF3BD-8DB2-40DC-AC40-2D1169B0A15E}" srcOrd="1" destOrd="0" parTransId="{B3182B15-6793-4D46-A8B7-D8551DE64F4F}" sibTransId="{DBCB48B8-C043-4AF8-8B21-10BFA5376C4B}"/>
    <dgm:cxn modelId="{F574BEEB-FEB3-402C-B0B3-7826ACE878D9}" type="presOf" srcId="{C2ABC4C1-7790-4F8C-8917-06C309769192}" destId="{4FD71089-F918-4EC6-92F7-FDB8F603F4A2}" srcOrd="0" destOrd="0" presId="urn:microsoft.com/office/officeart/2005/8/layout/funnel1"/>
    <dgm:cxn modelId="{E4EFC67B-FAEC-4F61-8FD8-DDD20AA5A28E}" type="presOf" srcId="{974A5796-F412-479E-A371-DCB1F7C19E17}" destId="{69D209CD-F699-4E6F-B228-0478AC690982}" srcOrd="0" destOrd="0" presId="urn:microsoft.com/office/officeart/2005/8/layout/funnel1"/>
    <dgm:cxn modelId="{C53313E9-D815-4962-8DD8-DA01AD3D68F8}" type="presOf" srcId="{BDDA3C5A-D90E-4190-852F-D48C14ACEA38}" destId="{D4EFC7A7-4378-4651-80A2-F27CFE8E1F4A}" srcOrd="0" destOrd="0" presId="urn:microsoft.com/office/officeart/2005/8/layout/funnel1"/>
    <dgm:cxn modelId="{58D7821F-8DE9-4377-A80C-B05F0BD7C2F7}" srcId="{974A5796-F412-479E-A371-DCB1F7C19E17}" destId="{C2ABC4C1-7790-4F8C-8917-06C309769192}" srcOrd="0" destOrd="0" parTransId="{EB1E3C04-0C3A-4723-B4C4-5D80F9208312}" sibTransId="{DCB16FF5-1755-498F-8D31-9BF180DD0E9F}"/>
    <dgm:cxn modelId="{4DB94ED2-3B8D-4D36-AF6C-AC4222C8EBA8}" type="presParOf" srcId="{69D209CD-F699-4E6F-B228-0478AC690982}" destId="{11B6AE37-D47E-4646-88AF-01E2AA7A21CB}" srcOrd="0" destOrd="0" presId="urn:microsoft.com/office/officeart/2005/8/layout/funnel1"/>
    <dgm:cxn modelId="{B07A1E99-F486-4FA8-ADB6-79E243D59F54}" type="presParOf" srcId="{69D209CD-F699-4E6F-B228-0478AC690982}" destId="{49C4F1DC-C2D0-45D6-9E44-73A8DA1F09F6}" srcOrd="1" destOrd="0" presId="urn:microsoft.com/office/officeart/2005/8/layout/funnel1"/>
    <dgm:cxn modelId="{D09B7F1A-014B-4540-99AA-B3919336BE99}" type="presParOf" srcId="{69D209CD-F699-4E6F-B228-0478AC690982}" destId="{7D7B899D-6A87-47C3-AF63-8F03FBE9F062}" srcOrd="2" destOrd="0" presId="urn:microsoft.com/office/officeart/2005/8/layout/funnel1"/>
    <dgm:cxn modelId="{AB6C0B5A-D46F-414E-AF0A-E4C02208A139}" type="presParOf" srcId="{69D209CD-F699-4E6F-B228-0478AC690982}" destId="{D4EFC7A7-4378-4651-80A2-F27CFE8E1F4A}" srcOrd="3" destOrd="0" presId="urn:microsoft.com/office/officeart/2005/8/layout/funnel1"/>
    <dgm:cxn modelId="{0A16D3E8-8C77-4659-8E81-F3131DC6DA46}" type="presParOf" srcId="{69D209CD-F699-4E6F-B228-0478AC690982}" destId="{AF1B59FC-BB5A-4BAB-AE55-CE3995EFCF7C}" srcOrd="4" destOrd="0" presId="urn:microsoft.com/office/officeart/2005/8/layout/funnel1"/>
    <dgm:cxn modelId="{1621DDAD-DF3B-413E-9394-CD7CA41CF5A0}" type="presParOf" srcId="{69D209CD-F699-4E6F-B228-0478AC690982}" destId="{4FD71089-F918-4EC6-92F7-FDB8F603F4A2}" srcOrd="5" destOrd="0" presId="urn:microsoft.com/office/officeart/2005/8/layout/funnel1"/>
    <dgm:cxn modelId="{44A9806B-5ECA-44C3-A947-472D12B12072}" type="presParOf" srcId="{69D209CD-F699-4E6F-B228-0478AC690982}" destId="{B0B786FE-4703-42EA-96F6-2B765AF1607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D89900-7696-47F9-BCED-1381A2BF8836}" type="doc">
      <dgm:prSet loTypeId="urn:microsoft.com/office/officeart/2011/layout/RadialPictureList" loCatId="picture" qsTypeId="urn:microsoft.com/office/officeart/2005/8/quickstyle/3d1" qsCatId="3D" csTypeId="urn:microsoft.com/office/officeart/2005/8/colors/accent1_2" csCatId="accent1" phldr="1"/>
      <dgm:spPr/>
      <dgm:t>
        <a:bodyPr/>
        <a:lstStyle/>
        <a:p>
          <a:endParaRPr lang="tr-TR"/>
        </a:p>
      </dgm:t>
    </dgm:pt>
    <dgm:pt modelId="{4CF03DE2-A320-4624-A855-7BB8ECA96A9E}">
      <dgm:prSet phldrT="[Metin]" phldr="1"/>
      <dgm:spPr/>
      <dgm:t>
        <a:bodyPr/>
        <a:lstStyle/>
        <a:p>
          <a:endParaRPr lang="tr-TR" dirty="0"/>
        </a:p>
      </dgm:t>
    </dgm:pt>
    <dgm:pt modelId="{1B9755DA-F751-4392-8731-DA575707FD84}" type="parTrans" cxnId="{AD5A8186-DDD9-4648-97D4-E937457C4B08}">
      <dgm:prSet/>
      <dgm:spPr/>
      <dgm:t>
        <a:bodyPr/>
        <a:lstStyle/>
        <a:p>
          <a:endParaRPr lang="tr-TR"/>
        </a:p>
      </dgm:t>
    </dgm:pt>
    <dgm:pt modelId="{36889B2D-9252-4871-A4C5-509CD1B1E33A}" type="sibTrans" cxnId="{AD5A8186-DDD9-4648-97D4-E937457C4B08}">
      <dgm:prSet/>
      <dgm:spPr/>
      <dgm:t>
        <a:bodyPr/>
        <a:lstStyle/>
        <a:p>
          <a:endParaRPr lang="tr-TR"/>
        </a:p>
      </dgm:t>
    </dgm:pt>
    <dgm:pt modelId="{723A4E40-8A4D-4D74-9F7C-E1BB4073618A}">
      <dgm:prSet phldrT="[Metin]"/>
      <dgm:spPr/>
      <dgm:t>
        <a:bodyPr/>
        <a:lstStyle/>
        <a:p>
          <a:r>
            <a:rPr lang="tr-TR" dirty="0" smtClean="0"/>
            <a:t>‘Mustafa Kemal ATATÜRK’</a:t>
          </a:r>
        </a:p>
        <a:p>
          <a:r>
            <a:rPr lang="tr-TR" dirty="0" smtClean="0"/>
            <a:t>Türk Devlet Adamı</a:t>
          </a:r>
          <a:endParaRPr lang="tr-TR" dirty="0"/>
        </a:p>
      </dgm:t>
    </dgm:pt>
    <dgm:pt modelId="{4F3FACD3-41D5-4BE2-92A0-0EB90E122AC2}" type="parTrans" cxnId="{0A412D80-EF1D-45F3-A8C9-69BC37B384BD}">
      <dgm:prSet/>
      <dgm:spPr/>
      <dgm:t>
        <a:bodyPr/>
        <a:lstStyle/>
        <a:p>
          <a:endParaRPr lang="tr-TR"/>
        </a:p>
      </dgm:t>
    </dgm:pt>
    <dgm:pt modelId="{3746A631-6F35-4517-AAC5-F100A33935F2}" type="sibTrans" cxnId="{0A412D80-EF1D-45F3-A8C9-69BC37B384BD}">
      <dgm:prSet/>
      <dgm:spPr/>
      <dgm:t>
        <a:bodyPr/>
        <a:lstStyle/>
        <a:p>
          <a:endParaRPr lang="tr-TR"/>
        </a:p>
      </dgm:t>
    </dgm:pt>
    <dgm:pt modelId="{73748E57-319E-4727-B63A-B9CB530C6FFB}">
      <dgm:prSet phldrT="[Metin]"/>
      <dgm:spPr/>
      <dgm:t>
        <a:bodyPr/>
        <a:lstStyle/>
        <a:p>
          <a:r>
            <a:rPr lang="tr-TR" dirty="0" err="1" smtClean="0"/>
            <a:t>Friedrich</a:t>
          </a:r>
          <a:r>
            <a:rPr lang="tr-TR" dirty="0" smtClean="0"/>
            <a:t> Wilhelm Nietzsche-Filozof</a:t>
          </a:r>
          <a:endParaRPr lang="tr-TR" dirty="0"/>
        </a:p>
      </dgm:t>
    </dgm:pt>
    <dgm:pt modelId="{BA5813D6-CB66-4403-BCDC-865DB3DADD9C}" type="parTrans" cxnId="{44399A50-F16B-4B82-8997-045FA3173E18}">
      <dgm:prSet/>
      <dgm:spPr/>
      <dgm:t>
        <a:bodyPr/>
        <a:lstStyle/>
        <a:p>
          <a:endParaRPr lang="tr-TR"/>
        </a:p>
      </dgm:t>
    </dgm:pt>
    <dgm:pt modelId="{C2CFEE23-875A-49B9-8599-1F4F860B0D3D}" type="sibTrans" cxnId="{44399A50-F16B-4B82-8997-045FA3173E18}">
      <dgm:prSet/>
      <dgm:spPr/>
      <dgm:t>
        <a:bodyPr/>
        <a:lstStyle/>
        <a:p>
          <a:endParaRPr lang="tr-TR"/>
        </a:p>
      </dgm:t>
    </dgm:pt>
    <dgm:pt modelId="{C5A152CF-90F6-48A1-A864-639BF0037BD5}">
      <dgm:prSet phldrT="[Metin]"/>
      <dgm:spPr/>
      <dgm:t>
        <a:bodyPr/>
        <a:lstStyle/>
        <a:p>
          <a:r>
            <a:rPr lang="tr-TR" dirty="0" smtClean="0"/>
            <a:t>Sigmund Freud -Nörolog</a:t>
          </a:r>
          <a:endParaRPr lang="tr-TR" dirty="0"/>
        </a:p>
      </dgm:t>
    </dgm:pt>
    <dgm:pt modelId="{AEF621BC-BDEC-4B6D-9A59-7F66861D728F}" type="parTrans" cxnId="{E5B673DB-035B-42FC-9832-A71ECA7BDDE4}">
      <dgm:prSet/>
      <dgm:spPr/>
      <dgm:t>
        <a:bodyPr/>
        <a:lstStyle/>
        <a:p>
          <a:endParaRPr lang="tr-TR"/>
        </a:p>
      </dgm:t>
    </dgm:pt>
    <dgm:pt modelId="{F1E7DAA7-3079-41F7-B2D3-443455E2E5E5}" type="sibTrans" cxnId="{E5B673DB-035B-42FC-9832-A71ECA7BDDE4}">
      <dgm:prSet/>
      <dgm:spPr/>
      <dgm:t>
        <a:bodyPr/>
        <a:lstStyle/>
        <a:p>
          <a:endParaRPr lang="tr-TR"/>
        </a:p>
      </dgm:t>
    </dgm:pt>
    <dgm:pt modelId="{0B692BCE-66FA-4F15-A9CC-6D7AAE78D4CE}">
      <dgm:prSet/>
      <dgm:spPr/>
    </dgm:pt>
    <dgm:pt modelId="{5437C096-A022-4C76-ABA8-8D7A6E866C9F}" type="parTrans" cxnId="{3B8D259D-020E-4FB9-963C-BDBEC1650B39}">
      <dgm:prSet/>
      <dgm:spPr/>
      <dgm:t>
        <a:bodyPr/>
        <a:lstStyle/>
        <a:p>
          <a:endParaRPr lang="tr-TR"/>
        </a:p>
      </dgm:t>
    </dgm:pt>
    <dgm:pt modelId="{11F7E203-7CB1-4F5C-9306-D5063CC30E62}" type="sibTrans" cxnId="{3B8D259D-020E-4FB9-963C-BDBEC1650B39}">
      <dgm:prSet/>
      <dgm:spPr/>
      <dgm:t>
        <a:bodyPr/>
        <a:lstStyle/>
        <a:p>
          <a:endParaRPr lang="tr-TR"/>
        </a:p>
      </dgm:t>
    </dgm:pt>
    <dgm:pt modelId="{9286B515-8064-4985-A2D3-09B2B058FDBB}">
      <dgm:prSet/>
      <dgm:spPr/>
      <dgm:t>
        <a:bodyPr/>
        <a:lstStyle/>
        <a:p>
          <a:endParaRPr lang="tr-TR"/>
        </a:p>
      </dgm:t>
    </dgm:pt>
    <dgm:pt modelId="{A8F9B2B5-CDD7-41DE-B776-2A1A370D1A46}" type="parTrans" cxnId="{23183020-9A40-4F10-8920-1EB2ABCCA76C}">
      <dgm:prSet/>
      <dgm:spPr/>
      <dgm:t>
        <a:bodyPr/>
        <a:lstStyle/>
        <a:p>
          <a:endParaRPr lang="tr-TR"/>
        </a:p>
      </dgm:t>
    </dgm:pt>
    <dgm:pt modelId="{B1D4E1F3-E2C0-4D4A-96C9-218C0D6772C1}" type="sibTrans" cxnId="{23183020-9A40-4F10-8920-1EB2ABCCA76C}">
      <dgm:prSet/>
      <dgm:spPr/>
      <dgm:t>
        <a:bodyPr/>
        <a:lstStyle/>
        <a:p>
          <a:endParaRPr lang="tr-TR"/>
        </a:p>
      </dgm:t>
    </dgm:pt>
    <dgm:pt modelId="{89422223-9753-4303-9D47-CADF073A450A}" type="pres">
      <dgm:prSet presAssocID="{5ED89900-7696-47F9-BCED-1381A2BF8836}" presName="Name0" presStyleCnt="0">
        <dgm:presLayoutVars>
          <dgm:chMax val="1"/>
          <dgm:chPref val="1"/>
          <dgm:dir/>
          <dgm:resizeHandles/>
        </dgm:presLayoutVars>
      </dgm:prSet>
      <dgm:spPr/>
    </dgm:pt>
    <dgm:pt modelId="{769942A4-7EAB-4D8C-9899-190A3F07D1E7}" type="pres">
      <dgm:prSet presAssocID="{4CF03DE2-A320-4624-A855-7BB8ECA96A9E}" presName="Parent" presStyleLbl="node1" presStyleIdx="0" presStyleCnt="2">
        <dgm:presLayoutVars>
          <dgm:chMax val="4"/>
          <dgm:chPref val="3"/>
        </dgm:presLayoutVars>
      </dgm:prSet>
      <dgm:spPr/>
    </dgm:pt>
    <dgm:pt modelId="{A09189DC-733E-4067-8866-7AB5EAF6604E}" type="pres">
      <dgm:prSet presAssocID="{723A4E40-8A4D-4D74-9F7C-E1BB4073618A}" presName="Accent" presStyleLbl="node1" presStyleIdx="1" presStyleCnt="2"/>
      <dgm:spPr/>
    </dgm:pt>
    <dgm:pt modelId="{914CB824-A446-464A-AE20-6E22F5EE81BF}" type="pres">
      <dgm:prSet presAssocID="{723A4E40-8A4D-4D74-9F7C-E1BB4073618A}" presName="Image1" presStyleLbl="fgImgPlace1" presStyleIdx="0" presStyleCnt="3"/>
      <dgm:spPr/>
    </dgm:pt>
    <dgm:pt modelId="{B6894CAF-F916-4F4A-B9EC-8AA3A285FBA0}" type="pres">
      <dgm:prSet presAssocID="{723A4E40-8A4D-4D74-9F7C-E1BB4073618A}" presName="Child1" presStyleLbl="revTx" presStyleIdx="0" presStyleCnt="3">
        <dgm:presLayoutVars>
          <dgm:chMax val="0"/>
          <dgm:chPref val="0"/>
          <dgm:bulletEnabled val="1"/>
        </dgm:presLayoutVars>
      </dgm:prSet>
      <dgm:spPr/>
      <dgm:t>
        <a:bodyPr/>
        <a:lstStyle/>
        <a:p>
          <a:endParaRPr lang="tr-TR"/>
        </a:p>
      </dgm:t>
    </dgm:pt>
    <dgm:pt modelId="{8A593714-746B-46D1-93F4-3A91F268D005}" type="pres">
      <dgm:prSet presAssocID="{73748E57-319E-4727-B63A-B9CB530C6FFB}" presName="Image2" presStyleCnt="0"/>
      <dgm:spPr/>
    </dgm:pt>
    <dgm:pt modelId="{656F0E47-22FF-45EB-9CBF-15928CF9C370}" type="pres">
      <dgm:prSet presAssocID="{73748E57-319E-4727-B63A-B9CB530C6FFB}" presName="Image" presStyleLbl="fgImgPlace1" presStyleIdx="1" presStyleCnt="3"/>
      <dgm:spPr/>
    </dgm:pt>
    <dgm:pt modelId="{4589E267-A49E-4F4F-A2F7-A008D950DF0C}" type="pres">
      <dgm:prSet presAssocID="{73748E57-319E-4727-B63A-B9CB530C6FFB}" presName="Child2" presStyleLbl="revTx" presStyleIdx="1" presStyleCnt="3">
        <dgm:presLayoutVars>
          <dgm:chMax val="0"/>
          <dgm:chPref val="0"/>
          <dgm:bulletEnabled val="1"/>
        </dgm:presLayoutVars>
      </dgm:prSet>
      <dgm:spPr/>
      <dgm:t>
        <a:bodyPr/>
        <a:lstStyle/>
        <a:p>
          <a:endParaRPr lang="tr-TR"/>
        </a:p>
      </dgm:t>
    </dgm:pt>
    <dgm:pt modelId="{32DFCF36-64AF-4EC5-A10A-DE96AF7A4730}" type="pres">
      <dgm:prSet presAssocID="{C5A152CF-90F6-48A1-A864-639BF0037BD5}" presName="Image3" presStyleCnt="0"/>
      <dgm:spPr/>
    </dgm:pt>
    <dgm:pt modelId="{88681441-B5F3-4C8C-8721-0DD8F86CDE39}" type="pres">
      <dgm:prSet presAssocID="{C5A152CF-90F6-48A1-A864-639BF0037BD5}" presName="Image" presStyleLbl="fgImgPlace1" presStyleIdx="2" presStyleCnt="3"/>
      <dgm:spPr/>
    </dgm:pt>
    <dgm:pt modelId="{71F0912C-FD32-4D14-A4B1-F0AE254CCDC4}" type="pres">
      <dgm:prSet presAssocID="{C5A152CF-90F6-48A1-A864-639BF0037BD5}" presName="Child3" presStyleLbl="revTx" presStyleIdx="2" presStyleCnt="3">
        <dgm:presLayoutVars>
          <dgm:chMax val="0"/>
          <dgm:chPref val="0"/>
          <dgm:bulletEnabled val="1"/>
        </dgm:presLayoutVars>
      </dgm:prSet>
      <dgm:spPr/>
      <dgm:t>
        <a:bodyPr/>
        <a:lstStyle/>
        <a:p>
          <a:endParaRPr lang="tr-TR"/>
        </a:p>
      </dgm:t>
    </dgm:pt>
  </dgm:ptLst>
  <dgm:cxnLst>
    <dgm:cxn modelId="{48DA9D56-8CE7-4D08-B9A6-B0F6F8AE645E}" type="presOf" srcId="{4CF03DE2-A320-4624-A855-7BB8ECA96A9E}" destId="{769942A4-7EAB-4D8C-9899-190A3F07D1E7}" srcOrd="0" destOrd="0" presId="urn:microsoft.com/office/officeart/2011/layout/RadialPictureList"/>
    <dgm:cxn modelId="{3B8D259D-020E-4FB9-963C-BDBEC1650B39}" srcId="{5ED89900-7696-47F9-BCED-1381A2BF8836}" destId="{0B692BCE-66FA-4F15-A9CC-6D7AAE78D4CE}" srcOrd="1" destOrd="0" parTransId="{5437C096-A022-4C76-ABA8-8D7A6E866C9F}" sibTransId="{11F7E203-7CB1-4F5C-9306-D5063CC30E62}"/>
    <dgm:cxn modelId="{23183020-9A40-4F10-8920-1EB2ABCCA76C}" srcId="{5ED89900-7696-47F9-BCED-1381A2BF8836}" destId="{9286B515-8064-4985-A2D3-09B2B058FDBB}" srcOrd="2" destOrd="0" parTransId="{A8F9B2B5-CDD7-41DE-B776-2A1A370D1A46}" sibTransId="{B1D4E1F3-E2C0-4D4A-96C9-218C0D6772C1}"/>
    <dgm:cxn modelId="{44733BA0-00AE-4227-A25A-6D9E28EB3547}" type="presOf" srcId="{723A4E40-8A4D-4D74-9F7C-E1BB4073618A}" destId="{B6894CAF-F916-4F4A-B9EC-8AA3A285FBA0}" srcOrd="0" destOrd="0" presId="urn:microsoft.com/office/officeart/2011/layout/RadialPictureList"/>
    <dgm:cxn modelId="{1DD4BA62-1850-4FB3-8CFC-DEAE24A73E84}" type="presOf" srcId="{73748E57-319E-4727-B63A-B9CB530C6FFB}" destId="{4589E267-A49E-4F4F-A2F7-A008D950DF0C}" srcOrd="0" destOrd="0" presId="urn:microsoft.com/office/officeart/2011/layout/RadialPictureList"/>
    <dgm:cxn modelId="{E5B673DB-035B-42FC-9832-A71ECA7BDDE4}" srcId="{4CF03DE2-A320-4624-A855-7BB8ECA96A9E}" destId="{C5A152CF-90F6-48A1-A864-639BF0037BD5}" srcOrd="2" destOrd="0" parTransId="{AEF621BC-BDEC-4B6D-9A59-7F66861D728F}" sibTransId="{F1E7DAA7-3079-41F7-B2D3-443455E2E5E5}"/>
    <dgm:cxn modelId="{449D9F52-1239-422A-8371-85B1EDB80BE4}" type="presOf" srcId="{5ED89900-7696-47F9-BCED-1381A2BF8836}" destId="{89422223-9753-4303-9D47-CADF073A450A}" srcOrd="0" destOrd="0" presId="urn:microsoft.com/office/officeart/2011/layout/RadialPictureList"/>
    <dgm:cxn modelId="{0A412D80-EF1D-45F3-A8C9-69BC37B384BD}" srcId="{4CF03DE2-A320-4624-A855-7BB8ECA96A9E}" destId="{723A4E40-8A4D-4D74-9F7C-E1BB4073618A}" srcOrd="0" destOrd="0" parTransId="{4F3FACD3-41D5-4BE2-92A0-0EB90E122AC2}" sibTransId="{3746A631-6F35-4517-AAC5-F100A33935F2}"/>
    <dgm:cxn modelId="{44399A50-F16B-4B82-8997-045FA3173E18}" srcId="{4CF03DE2-A320-4624-A855-7BB8ECA96A9E}" destId="{73748E57-319E-4727-B63A-B9CB530C6FFB}" srcOrd="1" destOrd="0" parTransId="{BA5813D6-CB66-4403-BCDC-865DB3DADD9C}" sibTransId="{C2CFEE23-875A-49B9-8599-1F4F860B0D3D}"/>
    <dgm:cxn modelId="{C5AA2632-5431-4BCC-B070-D2DF93B5B3F4}" type="presOf" srcId="{C5A152CF-90F6-48A1-A864-639BF0037BD5}" destId="{71F0912C-FD32-4D14-A4B1-F0AE254CCDC4}" srcOrd="0" destOrd="0" presId="urn:microsoft.com/office/officeart/2011/layout/RadialPictureList"/>
    <dgm:cxn modelId="{AD5A8186-DDD9-4648-97D4-E937457C4B08}" srcId="{5ED89900-7696-47F9-BCED-1381A2BF8836}" destId="{4CF03DE2-A320-4624-A855-7BB8ECA96A9E}" srcOrd="0" destOrd="0" parTransId="{1B9755DA-F751-4392-8731-DA575707FD84}" sibTransId="{36889B2D-9252-4871-A4C5-509CD1B1E33A}"/>
    <dgm:cxn modelId="{E01B46A2-C6FE-4D83-8D98-6F7CB1A16569}" type="presParOf" srcId="{89422223-9753-4303-9D47-CADF073A450A}" destId="{769942A4-7EAB-4D8C-9899-190A3F07D1E7}" srcOrd="0" destOrd="0" presId="urn:microsoft.com/office/officeart/2011/layout/RadialPictureList"/>
    <dgm:cxn modelId="{FFACDEB9-250A-4D04-927B-107AFDC33FA7}" type="presParOf" srcId="{89422223-9753-4303-9D47-CADF073A450A}" destId="{A09189DC-733E-4067-8866-7AB5EAF6604E}" srcOrd="1" destOrd="0" presId="urn:microsoft.com/office/officeart/2011/layout/RadialPictureList"/>
    <dgm:cxn modelId="{4D51527C-85D3-405C-A7C4-635A6EB408F3}" type="presParOf" srcId="{89422223-9753-4303-9D47-CADF073A450A}" destId="{914CB824-A446-464A-AE20-6E22F5EE81BF}" srcOrd="2" destOrd="0" presId="urn:microsoft.com/office/officeart/2011/layout/RadialPictureList"/>
    <dgm:cxn modelId="{B232F0BB-F3A4-44AE-A0AC-14D6E42941F0}" type="presParOf" srcId="{89422223-9753-4303-9D47-CADF073A450A}" destId="{B6894CAF-F916-4F4A-B9EC-8AA3A285FBA0}" srcOrd="3" destOrd="0" presId="urn:microsoft.com/office/officeart/2011/layout/RadialPictureList"/>
    <dgm:cxn modelId="{6CB7841C-83EB-4C9E-8F46-70E7FE81A1DC}" type="presParOf" srcId="{89422223-9753-4303-9D47-CADF073A450A}" destId="{8A593714-746B-46D1-93F4-3A91F268D005}" srcOrd="4" destOrd="0" presId="urn:microsoft.com/office/officeart/2011/layout/RadialPictureList"/>
    <dgm:cxn modelId="{87C7876D-F1B1-4D4F-9E00-C094161678C3}" type="presParOf" srcId="{8A593714-746B-46D1-93F4-3A91F268D005}" destId="{656F0E47-22FF-45EB-9CBF-15928CF9C370}" srcOrd="0" destOrd="0" presId="urn:microsoft.com/office/officeart/2011/layout/RadialPictureList"/>
    <dgm:cxn modelId="{01DDD092-F66C-4CD9-995A-8657E657AC61}" type="presParOf" srcId="{89422223-9753-4303-9D47-CADF073A450A}" destId="{4589E267-A49E-4F4F-A2F7-A008D950DF0C}" srcOrd="5" destOrd="0" presId="urn:microsoft.com/office/officeart/2011/layout/RadialPictureList"/>
    <dgm:cxn modelId="{EF00CAFC-6754-441C-A3C4-139F3DE7C16B}" type="presParOf" srcId="{89422223-9753-4303-9D47-CADF073A450A}" destId="{32DFCF36-64AF-4EC5-A10A-DE96AF7A4730}" srcOrd="6" destOrd="0" presId="urn:microsoft.com/office/officeart/2011/layout/RadialPictureList"/>
    <dgm:cxn modelId="{03349347-F4E0-4BA5-AC85-340E630D642D}" type="presParOf" srcId="{32DFCF36-64AF-4EC5-A10A-DE96AF7A4730}" destId="{88681441-B5F3-4C8C-8721-0DD8F86CDE39}" srcOrd="0" destOrd="0" presId="urn:microsoft.com/office/officeart/2011/layout/RadialPictureList"/>
    <dgm:cxn modelId="{75B27D8A-F151-4F03-9741-CA5BBE8DD0C8}" type="presParOf" srcId="{89422223-9753-4303-9D47-CADF073A450A}" destId="{71F0912C-FD32-4D14-A4B1-F0AE254CCDC4}"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A2A611-2CA9-46BA-83B0-7748E1907ACF}" type="doc">
      <dgm:prSet loTypeId="urn:microsoft.com/office/officeart/2005/8/layout/vList2" loCatId="list" qsTypeId="urn:microsoft.com/office/officeart/2005/8/quickstyle/3d2#1" qsCatId="3D" csTypeId="urn:microsoft.com/office/officeart/2005/8/colors/colorful3" csCatId="colorful" phldr="1"/>
      <dgm:spPr/>
      <dgm:t>
        <a:bodyPr/>
        <a:lstStyle/>
        <a:p>
          <a:endParaRPr lang="tr-TR"/>
        </a:p>
      </dgm:t>
    </dgm:pt>
    <dgm:pt modelId="{512D52AA-E98F-4725-8900-76E7F6D2BEB9}">
      <dgm:prSet custT="1"/>
      <dgm:spPr/>
      <dgm:t>
        <a:bodyPr/>
        <a:lstStyle/>
        <a:p>
          <a:pPr algn="ctr" rtl="0"/>
          <a:r>
            <a:rPr lang="tr-TR" sz="3200" b="1" baseline="0" dirty="0">
              <a:solidFill>
                <a:schemeClr val="bg1"/>
              </a:solidFill>
            </a:rPr>
            <a:t>2018 – 2019 EĞİTİM ÖĞRETİM YILI BİLİM VE SANAT MERKEZLERİ ÖĞRENCİ TANILAMA SÜRECİ</a:t>
          </a:r>
        </a:p>
      </dgm:t>
    </dgm:pt>
    <dgm:pt modelId="{11DEEFB9-EC84-4468-90E0-7CEC6C95752B}" type="parTrans" cxnId="{CB016D4C-7CF6-4C83-9209-6D490048916E}">
      <dgm:prSet/>
      <dgm:spPr/>
      <dgm:t>
        <a:bodyPr/>
        <a:lstStyle/>
        <a:p>
          <a:endParaRPr lang="tr-TR"/>
        </a:p>
      </dgm:t>
    </dgm:pt>
    <dgm:pt modelId="{99E6154E-DBB2-4A3F-9234-A5B6636411CC}" type="sibTrans" cxnId="{CB016D4C-7CF6-4C83-9209-6D490048916E}">
      <dgm:prSet/>
      <dgm:spPr/>
      <dgm:t>
        <a:bodyPr/>
        <a:lstStyle/>
        <a:p>
          <a:endParaRPr lang="tr-TR"/>
        </a:p>
      </dgm:t>
    </dgm:pt>
    <dgm:pt modelId="{3EB7E913-B142-479D-BEB5-98254AB506E0}" type="pres">
      <dgm:prSet presAssocID="{03A2A611-2CA9-46BA-83B0-7748E1907ACF}" presName="linear" presStyleCnt="0">
        <dgm:presLayoutVars>
          <dgm:animLvl val="lvl"/>
          <dgm:resizeHandles val="exact"/>
        </dgm:presLayoutVars>
      </dgm:prSet>
      <dgm:spPr/>
      <dgm:t>
        <a:bodyPr/>
        <a:lstStyle/>
        <a:p>
          <a:endParaRPr lang="tr-TR"/>
        </a:p>
      </dgm:t>
    </dgm:pt>
    <dgm:pt modelId="{507CCF52-F878-4E40-8047-D487E103F543}" type="pres">
      <dgm:prSet presAssocID="{512D52AA-E98F-4725-8900-76E7F6D2BEB9}" presName="parentText" presStyleLbl="node1" presStyleIdx="0" presStyleCnt="1" custScaleY="651923" custLinFactNeighborX="-3472" custLinFactNeighborY="-5809">
        <dgm:presLayoutVars>
          <dgm:chMax val="0"/>
          <dgm:bulletEnabled val="1"/>
        </dgm:presLayoutVars>
      </dgm:prSet>
      <dgm:spPr/>
      <dgm:t>
        <a:bodyPr/>
        <a:lstStyle/>
        <a:p>
          <a:endParaRPr lang="tr-TR"/>
        </a:p>
      </dgm:t>
    </dgm:pt>
  </dgm:ptLst>
  <dgm:cxnLst>
    <dgm:cxn modelId="{E0A6AD9F-2695-472D-BD65-5FB43423C597}" type="presOf" srcId="{03A2A611-2CA9-46BA-83B0-7748E1907ACF}" destId="{3EB7E913-B142-479D-BEB5-98254AB506E0}" srcOrd="0" destOrd="0" presId="urn:microsoft.com/office/officeart/2005/8/layout/vList2"/>
    <dgm:cxn modelId="{632A86B3-7574-4F5A-9F04-A5073F708225}" type="presOf" srcId="{512D52AA-E98F-4725-8900-76E7F6D2BEB9}" destId="{507CCF52-F878-4E40-8047-D487E103F543}" srcOrd="0" destOrd="0" presId="urn:microsoft.com/office/officeart/2005/8/layout/vList2"/>
    <dgm:cxn modelId="{CB016D4C-7CF6-4C83-9209-6D490048916E}" srcId="{03A2A611-2CA9-46BA-83B0-7748E1907ACF}" destId="{512D52AA-E98F-4725-8900-76E7F6D2BEB9}" srcOrd="0" destOrd="0" parTransId="{11DEEFB9-EC84-4468-90E0-7CEC6C95752B}" sibTransId="{99E6154E-DBB2-4A3F-9234-A5B6636411CC}"/>
    <dgm:cxn modelId="{A7A039B0-9B40-4BE0-B8D1-9B5DBF00ED13}" type="presParOf" srcId="{3EB7E913-B142-479D-BEB5-98254AB506E0}" destId="{507CCF52-F878-4E40-8047-D487E103F5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19EF69-AD58-493E-A3EE-A221D2FEC41E}" type="doc">
      <dgm:prSet loTypeId="urn:microsoft.com/office/officeart/2005/8/layout/vList2" loCatId="list" qsTypeId="urn:microsoft.com/office/officeart/2005/8/quickstyle/3d2#3" qsCatId="3D" csTypeId="urn:microsoft.com/office/officeart/2005/8/colors/colorful3" csCatId="colorful" phldr="1"/>
      <dgm:spPr/>
      <dgm:t>
        <a:bodyPr/>
        <a:lstStyle/>
        <a:p>
          <a:endParaRPr lang="tr-TR"/>
        </a:p>
      </dgm:t>
    </dgm:pt>
    <dgm:pt modelId="{28BF913C-54FC-4F5F-9506-4570807469B9}">
      <dgm:prSet custT="1"/>
      <dgm:spPr/>
      <dgm:t>
        <a:bodyPr/>
        <a:lstStyle/>
        <a:p>
          <a:pPr algn="ctr" rtl="0"/>
          <a:r>
            <a:rPr lang="tr-TR" sz="3200" b="1" baseline="0" dirty="0"/>
            <a:t>GENEL ZİHİNSEL ALAN ÖĞRENCİ ÖZELLİKLERİ</a:t>
          </a:r>
        </a:p>
      </dgm:t>
    </dgm:pt>
    <dgm:pt modelId="{CE865C03-1525-4141-9C05-30AAC4CB7EEC}" type="parTrans" cxnId="{75D7EE70-ADD0-41CF-9CC4-7888D245A15F}">
      <dgm:prSet/>
      <dgm:spPr/>
      <dgm:t>
        <a:bodyPr/>
        <a:lstStyle/>
        <a:p>
          <a:endParaRPr lang="tr-TR"/>
        </a:p>
      </dgm:t>
    </dgm:pt>
    <dgm:pt modelId="{E5C9D9F0-DE0D-4CF9-934C-7E87C016B7DD}" type="sibTrans" cxnId="{75D7EE70-ADD0-41CF-9CC4-7888D245A15F}">
      <dgm:prSet/>
      <dgm:spPr/>
      <dgm:t>
        <a:bodyPr/>
        <a:lstStyle/>
        <a:p>
          <a:endParaRPr lang="tr-TR"/>
        </a:p>
      </dgm:t>
    </dgm:pt>
    <dgm:pt modelId="{11C91B72-BF64-42BB-AB5B-F4590E11FE65}" type="pres">
      <dgm:prSet presAssocID="{B419EF69-AD58-493E-A3EE-A221D2FEC41E}" presName="linear" presStyleCnt="0">
        <dgm:presLayoutVars>
          <dgm:animLvl val="lvl"/>
          <dgm:resizeHandles val="exact"/>
        </dgm:presLayoutVars>
      </dgm:prSet>
      <dgm:spPr/>
      <dgm:t>
        <a:bodyPr/>
        <a:lstStyle/>
        <a:p>
          <a:endParaRPr lang="tr-TR"/>
        </a:p>
      </dgm:t>
    </dgm:pt>
    <dgm:pt modelId="{3BB796A6-BBBE-441E-AB96-915220D0844B}" type="pres">
      <dgm:prSet presAssocID="{28BF913C-54FC-4F5F-9506-4570807469B9}" presName="parentText" presStyleLbl="node1" presStyleIdx="0" presStyleCnt="1">
        <dgm:presLayoutVars>
          <dgm:chMax val="0"/>
          <dgm:bulletEnabled val="1"/>
        </dgm:presLayoutVars>
      </dgm:prSet>
      <dgm:spPr/>
      <dgm:t>
        <a:bodyPr/>
        <a:lstStyle/>
        <a:p>
          <a:endParaRPr lang="tr-TR"/>
        </a:p>
      </dgm:t>
    </dgm:pt>
  </dgm:ptLst>
  <dgm:cxnLst>
    <dgm:cxn modelId="{75D7EE70-ADD0-41CF-9CC4-7888D245A15F}" srcId="{B419EF69-AD58-493E-A3EE-A221D2FEC41E}" destId="{28BF913C-54FC-4F5F-9506-4570807469B9}" srcOrd="0" destOrd="0" parTransId="{CE865C03-1525-4141-9C05-30AAC4CB7EEC}" sibTransId="{E5C9D9F0-DE0D-4CF9-934C-7E87C016B7DD}"/>
    <dgm:cxn modelId="{E33C311D-EF56-4543-82AD-2FC0306E9F6B}" type="presOf" srcId="{28BF913C-54FC-4F5F-9506-4570807469B9}" destId="{3BB796A6-BBBE-441E-AB96-915220D0844B}" srcOrd="0" destOrd="0" presId="urn:microsoft.com/office/officeart/2005/8/layout/vList2"/>
    <dgm:cxn modelId="{2BFA63A6-E789-447A-B827-349B6646FE6D}" type="presOf" srcId="{B419EF69-AD58-493E-A3EE-A221D2FEC41E}" destId="{11C91B72-BF64-42BB-AB5B-F4590E11FE65}" srcOrd="0" destOrd="0" presId="urn:microsoft.com/office/officeart/2005/8/layout/vList2"/>
    <dgm:cxn modelId="{C0776AD4-CCAF-484B-9044-38A2A9F8FDE5}" type="presParOf" srcId="{11C91B72-BF64-42BB-AB5B-F4590E11FE65}" destId="{3BB796A6-BBBE-441E-AB96-915220D084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BAD756-8717-4CA6-B603-6CF739069968}" type="doc">
      <dgm:prSet loTypeId="urn:microsoft.com/office/officeart/2005/8/layout/vList2" loCatId="list" qsTypeId="urn:microsoft.com/office/officeart/2005/8/quickstyle/3d2#4" qsCatId="3D" csTypeId="urn:microsoft.com/office/officeart/2005/8/colors/colorful3" csCatId="colorful"/>
      <dgm:spPr/>
      <dgm:t>
        <a:bodyPr/>
        <a:lstStyle/>
        <a:p>
          <a:endParaRPr lang="tr-TR"/>
        </a:p>
      </dgm:t>
    </dgm:pt>
    <dgm:pt modelId="{0565A6EC-4427-4442-9B38-07F8EBC102E4}">
      <dgm:prSet custT="1"/>
      <dgm:spPr/>
      <dgm:t>
        <a:bodyPr/>
        <a:lstStyle/>
        <a:p>
          <a:pPr algn="ctr" rtl="0"/>
          <a:r>
            <a:rPr lang="tr-TR" sz="3200" b="1" baseline="0" dirty="0"/>
            <a:t>ÖZEL YETENEKLİ ÖĞRENCİLER</a:t>
          </a:r>
        </a:p>
      </dgm:t>
    </dgm:pt>
    <dgm:pt modelId="{852AD808-9C70-4F93-91AC-76654CA2C45B}" type="parTrans" cxnId="{98FED569-845B-4021-9DEB-D69797D6C00B}">
      <dgm:prSet/>
      <dgm:spPr/>
      <dgm:t>
        <a:bodyPr/>
        <a:lstStyle/>
        <a:p>
          <a:endParaRPr lang="tr-TR"/>
        </a:p>
      </dgm:t>
    </dgm:pt>
    <dgm:pt modelId="{B2E81DDA-E776-401A-A07E-8CE685EEF5A6}" type="sibTrans" cxnId="{98FED569-845B-4021-9DEB-D69797D6C00B}">
      <dgm:prSet/>
      <dgm:spPr/>
      <dgm:t>
        <a:bodyPr/>
        <a:lstStyle/>
        <a:p>
          <a:endParaRPr lang="tr-TR"/>
        </a:p>
      </dgm:t>
    </dgm:pt>
    <dgm:pt modelId="{55505B1E-C88D-43AA-9B8B-0E7BFABAA2FE}" type="pres">
      <dgm:prSet presAssocID="{2EBAD756-8717-4CA6-B603-6CF739069968}" presName="linear" presStyleCnt="0">
        <dgm:presLayoutVars>
          <dgm:animLvl val="lvl"/>
          <dgm:resizeHandles val="exact"/>
        </dgm:presLayoutVars>
      </dgm:prSet>
      <dgm:spPr/>
      <dgm:t>
        <a:bodyPr/>
        <a:lstStyle/>
        <a:p>
          <a:endParaRPr lang="tr-TR"/>
        </a:p>
      </dgm:t>
    </dgm:pt>
    <dgm:pt modelId="{231794CF-566D-46AF-AEDC-4583B728E09D}" type="pres">
      <dgm:prSet presAssocID="{0565A6EC-4427-4442-9B38-07F8EBC102E4}" presName="parentText" presStyleLbl="node1" presStyleIdx="0" presStyleCnt="1">
        <dgm:presLayoutVars>
          <dgm:chMax val="0"/>
          <dgm:bulletEnabled val="1"/>
        </dgm:presLayoutVars>
      </dgm:prSet>
      <dgm:spPr/>
      <dgm:t>
        <a:bodyPr/>
        <a:lstStyle/>
        <a:p>
          <a:endParaRPr lang="tr-TR"/>
        </a:p>
      </dgm:t>
    </dgm:pt>
  </dgm:ptLst>
  <dgm:cxnLst>
    <dgm:cxn modelId="{98FED569-845B-4021-9DEB-D69797D6C00B}" srcId="{2EBAD756-8717-4CA6-B603-6CF739069968}" destId="{0565A6EC-4427-4442-9B38-07F8EBC102E4}" srcOrd="0" destOrd="0" parTransId="{852AD808-9C70-4F93-91AC-76654CA2C45B}" sibTransId="{B2E81DDA-E776-401A-A07E-8CE685EEF5A6}"/>
    <dgm:cxn modelId="{94EF0317-79CD-45EA-B752-931EE8248A78}" type="presOf" srcId="{2EBAD756-8717-4CA6-B603-6CF739069968}" destId="{55505B1E-C88D-43AA-9B8B-0E7BFABAA2FE}" srcOrd="0" destOrd="0" presId="urn:microsoft.com/office/officeart/2005/8/layout/vList2"/>
    <dgm:cxn modelId="{5DB40078-315F-410A-B347-265A6E572F03}" type="presOf" srcId="{0565A6EC-4427-4442-9B38-07F8EBC102E4}" destId="{231794CF-566D-46AF-AEDC-4583B728E09D}" srcOrd="0" destOrd="0" presId="urn:microsoft.com/office/officeart/2005/8/layout/vList2"/>
    <dgm:cxn modelId="{5B9B26BB-2D59-454D-B26F-DDF9336D90B8}" type="presParOf" srcId="{55505B1E-C88D-43AA-9B8B-0E7BFABAA2FE}" destId="{231794CF-566D-46AF-AEDC-4583B728E0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950C-4757-4B82-9B7F-86EB5815C131}">
      <dsp:nvSpPr>
        <dsp:cNvPr id="0" name=""/>
        <dsp:cNvSpPr/>
      </dsp:nvSpPr>
      <dsp:spPr>
        <a:xfrm>
          <a:off x="2170594" y="0"/>
          <a:ext cx="2559588" cy="2559588"/>
        </a:xfrm>
        <a:prstGeom prst="ellipse">
          <a:avLst/>
        </a:prstGeom>
        <a:solidFill>
          <a:schemeClr val="accent2">
            <a:alpha val="50000"/>
            <a:hueOff val="0"/>
            <a:satOff val="0"/>
            <a:lumOff val="0"/>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57BAB1C-722B-4AEA-9381-D6C1B5ECA6E3}">
      <dsp:nvSpPr>
        <dsp:cNvPr id="0" name=""/>
        <dsp:cNvSpPr/>
      </dsp:nvSpPr>
      <dsp:spPr>
        <a:xfrm>
          <a:off x="2307570" y="110031"/>
          <a:ext cx="460725" cy="460725"/>
        </a:xfrm>
        <a:prstGeom prst="ellipse">
          <a:avLst/>
        </a:prstGeom>
        <a:solidFill>
          <a:schemeClr val="accent2">
            <a:alpha val="50000"/>
            <a:hueOff val="-2527071"/>
            <a:satOff val="4259"/>
            <a:lumOff val="-5216"/>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1BDE6061-4CE8-4C02-8659-0B5FD21260CB}">
      <dsp:nvSpPr>
        <dsp:cNvPr id="0" name=""/>
        <dsp:cNvSpPr/>
      </dsp:nvSpPr>
      <dsp:spPr>
        <a:xfrm>
          <a:off x="717712" y="110031"/>
          <a:ext cx="6032174" cy="4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smtClean="0"/>
            <a:t>Geleneksel zeka kuramları</a:t>
          </a:r>
        </a:p>
        <a:p>
          <a:pPr lvl="0" algn="l" defTabSz="889000">
            <a:lnSpc>
              <a:spcPct val="90000"/>
            </a:lnSpc>
            <a:spcBef>
              <a:spcPct val="0"/>
            </a:spcBef>
            <a:spcAft>
              <a:spcPct val="35000"/>
            </a:spcAft>
          </a:pPr>
          <a:endParaRPr lang="tr-TR" sz="2000" kern="1200" dirty="0"/>
        </a:p>
      </dsp:txBody>
      <dsp:txXfrm>
        <a:off x="717712" y="110031"/>
        <a:ext cx="6032174" cy="460725"/>
      </dsp:txXfrm>
    </dsp:sp>
    <dsp:sp modelId="{63B83077-7EB0-45D9-B487-95681FA36E2D}">
      <dsp:nvSpPr>
        <dsp:cNvPr id="0" name=""/>
        <dsp:cNvSpPr/>
      </dsp:nvSpPr>
      <dsp:spPr>
        <a:xfrm>
          <a:off x="2500402" y="570757"/>
          <a:ext cx="2466794" cy="269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err="1" smtClean="0"/>
            <a:t>Galton</a:t>
          </a:r>
          <a:endParaRPr lang="tr-TR" sz="2000" kern="1200" dirty="0" smtClean="0"/>
        </a:p>
        <a:p>
          <a:pPr lvl="0" algn="l" defTabSz="889000">
            <a:lnSpc>
              <a:spcPct val="90000"/>
            </a:lnSpc>
            <a:spcBef>
              <a:spcPct val="0"/>
            </a:spcBef>
            <a:spcAft>
              <a:spcPct val="35000"/>
            </a:spcAft>
          </a:pPr>
          <a:r>
            <a:rPr lang="tr-TR" sz="2000" kern="1200" dirty="0" smtClean="0"/>
            <a:t> </a:t>
          </a:r>
          <a:endParaRPr lang="tr-TR" sz="2000" kern="1200" dirty="0"/>
        </a:p>
      </dsp:txBody>
      <dsp:txXfrm>
        <a:off x="2500402" y="570757"/>
        <a:ext cx="2466794" cy="269472"/>
      </dsp:txXfrm>
    </dsp:sp>
    <dsp:sp modelId="{B2DE857D-66BA-4432-BD62-AD993875A18E}">
      <dsp:nvSpPr>
        <dsp:cNvPr id="0" name=""/>
        <dsp:cNvSpPr/>
      </dsp:nvSpPr>
      <dsp:spPr>
        <a:xfrm>
          <a:off x="2500402" y="840229"/>
          <a:ext cx="97017" cy="96733"/>
        </a:xfrm>
        <a:prstGeom prst="ellipse">
          <a:avLst/>
        </a:prstGeom>
        <a:solidFill>
          <a:schemeClr val="accent2">
            <a:alpha val="50000"/>
            <a:hueOff val="-5054142"/>
            <a:satOff val="8519"/>
            <a:lumOff val="-10432"/>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68B5FF-D8AA-4090-8D06-787E5974FD1A}">
      <dsp:nvSpPr>
        <dsp:cNvPr id="0" name=""/>
        <dsp:cNvSpPr/>
      </dsp:nvSpPr>
      <dsp:spPr>
        <a:xfrm>
          <a:off x="2500402" y="936962"/>
          <a:ext cx="2466794" cy="269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smtClean="0"/>
            <a:t>Spearman</a:t>
          </a:r>
          <a:endParaRPr lang="tr-TR" sz="2000" kern="1200" dirty="0" smtClean="0"/>
        </a:p>
        <a:p>
          <a:pPr lvl="0" algn="l" defTabSz="889000">
            <a:lnSpc>
              <a:spcPct val="90000"/>
            </a:lnSpc>
            <a:spcBef>
              <a:spcPct val="0"/>
            </a:spcBef>
            <a:spcAft>
              <a:spcPct val="35000"/>
            </a:spcAft>
          </a:pPr>
          <a:r>
            <a:rPr lang="tr-TR" sz="2000" kern="1200" dirty="0" err="1" smtClean="0"/>
            <a:t>Terman</a:t>
          </a:r>
          <a:endParaRPr lang="tr-TR" sz="2000" kern="1200" dirty="0"/>
        </a:p>
      </dsp:txBody>
      <dsp:txXfrm>
        <a:off x="2500402" y="936962"/>
        <a:ext cx="2466794" cy="269472"/>
      </dsp:txXfrm>
    </dsp:sp>
    <dsp:sp modelId="{CEEC53C0-1CCD-4253-8792-077D233F35B0}">
      <dsp:nvSpPr>
        <dsp:cNvPr id="0" name=""/>
        <dsp:cNvSpPr/>
      </dsp:nvSpPr>
      <dsp:spPr>
        <a:xfrm>
          <a:off x="2150163" y="2311508"/>
          <a:ext cx="2559588" cy="2559588"/>
        </a:xfrm>
        <a:prstGeom prst="ellipse">
          <a:avLst/>
        </a:prstGeom>
        <a:solidFill>
          <a:schemeClr val="accent2">
            <a:alpha val="50000"/>
            <a:hueOff val="-7581213"/>
            <a:satOff val="12778"/>
            <a:lumOff val="-15647"/>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8B42C8B-EA54-4084-A460-16179EF11BE2}">
      <dsp:nvSpPr>
        <dsp:cNvPr id="0" name=""/>
        <dsp:cNvSpPr/>
      </dsp:nvSpPr>
      <dsp:spPr>
        <a:xfrm>
          <a:off x="2271244" y="2419010"/>
          <a:ext cx="460725" cy="460725"/>
        </a:xfrm>
        <a:prstGeom prst="ellipse">
          <a:avLst/>
        </a:prstGeom>
        <a:solidFill>
          <a:schemeClr val="accent2">
            <a:alpha val="50000"/>
            <a:hueOff val="-10108284"/>
            <a:satOff val="17038"/>
            <a:lumOff val="-20863"/>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40D62AD-6DB3-44CB-AD13-372329D8E26F}">
      <dsp:nvSpPr>
        <dsp:cNvPr id="0" name=""/>
        <dsp:cNvSpPr/>
      </dsp:nvSpPr>
      <dsp:spPr>
        <a:xfrm>
          <a:off x="1008239" y="2419010"/>
          <a:ext cx="5451121" cy="4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smtClean="0"/>
            <a:t>Çağdaş zeka kuramları</a:t>
          </a:r>
        </a:p>
        <a:p>
          <a:pPr lvl="0" algn="l" defTabSz="889000">
            <a:lnSpc>
              <a:spcPct val="90000"/>
            </a:lnSpc>
            <a:spcBef>
              <a:spcPct val="0"/>
            </a:spcBef>
            <a:spcAft>
              <a:spcPct val="35000"/>
            </a:spcAft>
          </a:pPr>
          <a:endParaRPr lang="tr-TR" sz="2000" kern="1200" dirty="0" smtClean="0"/>
        </a:p>
        <a:p>
          <a:pPr lvl="0" algn="l" defTabSz="889000">
            <a:lnSpc>
              <a:spcPct val="90000"/>
            </a:lnSpc>
            <a:spcBef>
              <a:spcPct val="0"/>
            </a:spcBef>
            <a:spcAft>
              <a:spcPct val="35000"/>
            </a:spcAft>
          </a:pPr>
          <a:endParaRPr lang="tr-TR" sz="2000" kern="1200" dirty="0"/>
        </a:p>
      </dsp:txBody>
      <dsp:txXfrm>
        <a:off x="1008239" y="2419010"/>
        <a:ext cx="5451121" cy="460725"/>
      </dsp:txXfrm>
    </dsp:sp>
    <dsp:sp modelId="{354F488C-01C9-45D6-A608-C630D22108D0}">
      <dsp:nvSpPr>
        <dsp:cNvPr id="0" name=""/>
        <dsp:cNvSpPr/>
      </dsp:nvSpPr>
      <dsp:spPr>
        <a:xfrm>
          <a:off x="2501607" y="2879736"/>
          <a:ext cx="2464385" cy="41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err="1" smtClean="0"/>
            <a:t>Strenberg</a:t>
          </a:r>
          <a:endParaRPr lang="tr-TR" sz="2000" kern="1200" dirty="0" smtClean="0"/>
        </a:p>
        <a:p>
          <a:pPr lvl="0" algn="l" defTabSz="889000">
            <a:lnSpc>
              <a:spcPct val="90000"/>
            </a:lnSpc>
            <a:spcBef>
              <a:spcPct val="0"/>
            </a:spcBef>
            <a:spcAft>
              <a:spcPct val="35000"/>
            </a:spcAft>
          </a:pPr>
          <a:endParaRPr lang="tr-TR" sz="2000" kern="1200" dirty="0" smtClean="0"/>
        </a:p>
        <a:p>
          <a:pPr lvl="0" algn="l" defTabSz="889000">
            <a:lnSpc>
              <a:spcPct val="90000"/>
            </a:lnSpc>
            <a:spcBef>
              <a:spcPct val="0"/>
            </a:spcBef>
            <a:spcAft>
              <a:spcPct val="35000"/>
            </a:spcAft>
          </a:pPr>
          <a:r>
            <a:rPr lang="tr-TR" sz="2000" kern="1200" dirty="0" smtClean="0"/>
            <a:t> </a:t>
          </a:r>
          <a:endParaRPr lang="tr-TR" sz="2000" kern="1200" dirty="0"/>
        </a:p>
      </dsp:txBody>
      <dsp:txXfrm>
        <a:off x="2501607" y="2879736"/>
        <a:ext cx="2464385" cy="413032"/>
      </dsp:txXfrm>
    </dsp:sp>
    <dsp:sp modelId="{EB9E1076-77F1-42BF-A258-C8A6AB8D786B}">
      <dsp:nvSpPr>
        <dsp:cNvPr id="0" name=""/>
        <dsp:cNvSpPr/>
      </dsp:nvSpPr>
      <dsp:spPr>
        <a:xfrm>
          <a:off x="2501607" y="3292769"/>
          <a:ext cx="35211" cy="35211"/>
        </a:xfrm>
        <a:prstGeom prst="ellipse">
          <a:avLst/>
        </a:prstGeom>
        <a:solidFill>
          <a:schemeClr val="accent2">
            <a:alpha val="50000"/>
            <a:hueOff val="-12635355"/>
            <a:satOff val="21297"/>
            <a:lumOff val="-26079"/>
            <a:alphaOff val="0"/>
          </a:schemeClr>
        </a:soli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0C125F7A-77B7-4B39-ADD2-7BE442335407}">
      <dsp:nvSpPr>
        <dsp:cNvPr id="0" name=""/>
        <dsp:cNvSpPr/>
      </dsp:nvSpPr>
      <dsp:spPr>
        <a:xfrm>
          <a:off x="2501607" y="3327980"/>
          <a:ext cx="2464385" cy="269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err="1" smtClean="0"/>
            <a:t>Renzulli</a:t>
          </a:r>
          <a:endParaRPr lang="tr-TR" sz="2000" kern="1200" dirty="0" smtClean="0"/>
        </a:p>
        <a:p>
          <a:pPr lvl="0" algn="l" defTabSz="889000">
            <a:lnSpc>
              <a:spcPct val="90000"/>
            </a:lnSpc>
            <a:spcBef>
              <a:spcPct val="0"/>
            </a:spcBef>
            <a:spcAft>
              <a:spcPct val="35000"/>
            </a:spcAft>
          </a:pPr>
          <a:r>
            <a:rPr lang="tr-TR" sz="2000" kern="1200" dirty="0" err="1" smtClean="0"/>
            <a:t>Gardner</a:t>
          </a:r>
          <a:r>
            <a:rPr lang="tr-TR" sz="2000" kern="1200" dirty="0" smtClean="0"/>
            <a:t>  </a:t>
          </a:r>
          <a:endParaRPr lang="tr-TR" sz="2000" kern="1200" dirty="0"/>
        </a:p>
      </dsp:txBody>
      <dsp:txXfrm>
        <a:off x="2501607" y="3327980"/>
        <a:ext cx="2464385" cy="2697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C105E-07C3-4E69-B5F3-D7F71C3E7DE3}">
      <dsp:nvSpPr>
        <dsp:cNvPr id="0" name=""/>
        <dsp:cNvSpPr/>
      </dsp:nvSpPr>
      <dsp:spPr>
        <a:xfrm>
          <a:off x="0" y="14580"/>
          <a:ext cx="7829576" cy="111384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MÜZİK ALANINDA ÖZEL YETENEKLİ ÖĞRENCİ  ÖZELLİKLERİ</a:t>
          </a:r>
        </a:p>
      </dsp:txBody>
      <dsp:txXfrm>
        <a:off x="54373" y="68953"/>
        <a:ext cx="7720830" cy="1005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BCE04-1712-411E-B8F2-E5C38B09D038}">
      <dsp:nvSpPr>
        <dsp:cNvPr id="0" name=""/>
        <dsp:cNvSpPr/>
      </dsp:nvSpPr>
      <dsp:spPr>
        <a:xfrm>
          <a:off x="0" y="14580"/>
          <a:ext cx="7901014" cy="111384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RESİM ALANINDA ÖZEL YETENEKLİ ÖĞRENCİ ÖZELLİKLERİ</a:t>
          </a:r>
        </a:p>
      </dsp:txBody>
      <dsp:txXfrm>
        <a:off x="54373" y="68953"/>
        <a:ext cx="7792268" cy="10050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62EB3-98D5-4BB4-87D0-84E5EF7B4447}">
      <dsp:nvSpPr>
        <dsp:cNvPr id="0" name=""/>
        <dsp:cNvSpPr/>
      </dsp:nvSpPr>
      <dsp:spPr>
        <a:xfrm>
          <a:off x="0" y="9148"/>
          <a:ext cx="8072494" cy="76752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ÖZEL YETENEKLİ ÖĞRENCİLER</a:t>
          </a:r>
        </a:p>
      </dsp:txBody>
      <dsp:txXfrm>
        <a:off x="37467" y="46615"/>
        <a:ext cx="7997560" cy="692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DF53-8F97-4D29-91C6-F5BED683E16B}">
      <dsp:nvSpPr>
        <dsp:cNvPr id="0" name=""/>
        <dsp:cNvSpPr/>
      </dsp:nvSpPr>
      <dsp:spPr>
        <a:xfrm>
          <a:off x="0" y="282"/>
          <a:ext cx="7615262" cy="1010656"/>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VELİLERİN GÖRÜŞLERİNE ÖNEM VERİLMELİ</a:t>
          </a:r>
        </a:p>
      </dsp:txBody>
      <dsp:txXfrm>
        <a:off x="49336" y="49618"/>
        <a:ext cx="7516590" cy="9119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8E3D1-1F66-4D79-820B-16E956C56E48}">
      <dsp:nvSpPr>
        <dsp:cNvPr id="0" name=""/>
        <dsp:cNvSpPr/>
      </dsp:nvSpPr>
      <dsp:spPr>
        <a:xfrm>
          <a:off x="0" y="161"/>
          <a:ext cx="7686700" cy="1153775"/>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ÖZEL YETENEKLİ ÖĞRENCİLER İÇİN EĞİTİM SEÇENEKLERİ</a:t>
          </a:r>
        </a:p>
      </dsp:txBody>
      <dsp:txXfrm>
        <a:off x="56323" y="56484"/>
        <a:ext cx="7574054" cy="10411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11C6-0D6B-4847-9B85-4501A63622B2}">
      <dsp:nvSpPr>
        <dsp:cNvPr id="0" name=""/>
        <dsp:cNvSpPr/>
      </dsp:nvSpPr>
      <dsp:spPr>
        <a:xfrm>
          <a:off x="0" y="7936"/>
          <a:ext cx="7615262" cy="767520"/>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kern="1200" dirty="0"/>
            <a:t>BİLİM VE SANAT MERKEZLERİ</a:t>
          </a:r>
        </a:p>
      </dsp:txBody>
      <dsp:txXfrm>
        <a:off x="37467" y="45403"/>
        <a:ext cx="7540328" cy="692586"/>
      </dsp:txXfrm>
    </dsp:sp>
    <dsp:sp modelId="{C0D6A895-8821-4767-94F8-CCF885F0E140}">
      <dsp:nvSpPr>
        <dsp:cNvPr id="0" name=""/>
        <dsp:cNvSpPr/>
      </dsp:nvSpPr>
      <dsp:spPr>
        <a:xfrm>
          <a:off x="0" y="867617"/>
          <a:ext cx="7615262" cy="767520"/>
        </a:xfrm>
        <a:prstGeom prst="roundRect">
          <a:avLst/>
        </a:prstGeom>
        <a:gradFill rotWithShape="0">
          <a:gsLst>
            <a:gs pos="0">
              <a:schemeClr val="accent4">
                <a:hueOff val="10412346"/>
                <a:satOff val="-59202"/>
                <a:lumOff val="19020"/>
                <a:alphaOff val="0"/>
                <a:shade val="63000"/>
                <a:satMod val="165000"/>
              </a:schemeClr>
            </a:gs>
            <a:gs pos="30000">
              <a:schemeClr val="accent4">
                <a:hueOff val="10412346"/>
                <a:satOff val="-59202"/>
                <a:lumOff val="19020"/>
                <a:alphaOff val="0"/>
                <a:shade val="58000"/>
                <a:satMod val="165000"/>
              </a:schemeClr>
            </a:gs>
            <a:gs pos="75000">
              <a:schemeClr val="accent4">
                <a:hueOff val="10412346"/>
                <a:satOff val="-59202"/>
                <a:lumOff val="19020"/>
                <a:alphaOff val="0"/>
                <a:shade val="30000"/>
                <a:satMod val="175000"/>
              </a:schemeClr>
            </a:gs>
            <a:gs pos="100000">
              <a:schemeClr val="accent4">
                <a:hueOff val="10412346"/>
                <a:satOff val="-59202"/>
                <a:lumOff val="19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kern="1200" dirty="0"/>
            <a:t>DESTEK EĞİTİM ODALARI</a:t>
          </a:r>
        </a:p>
      </dsp:txBody>
      <dsp:txXfrm>
        <a:off x="37467" y="905084"/>
        <a:ext cx="7540328" cy="692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E42F7-1AC8-41A7-A550-A68D5345638B}">
      <dsp:nvSpPr>
        <dsp:cNvPr id="0" name=""/>
        <dsp:cNvSpPr/>
      </dsp:nvSpPr>
      <dsp:spPr>
        <a:xfrm>
          <a:off x="0" y="165"/>
          <a:ext cx="7615262"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BİLİM VE SANAT MERKEZLERİ HAKKINDA GENEL BİLGİ</a:t>
          </a:r>
        </a:p>
      </dsp:txBody>
      <dsp:txXfrm>
        <a:off x="55781" y="55946"/>
        <a:ext cx="7503700" cy="10311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EF957-A7DD-47B2-9AA2-0B3D7F319D76}">
      <dsp:nvSpPr>
        <dsp:cNvPr id="0" name=""/>
        <dsp:cNvSpPr/>
      </dsp:nvSpPr>
      <dsp:spPr>
        <a:xfrm>
          <a:off x="0" y="165"/>
          <a:ext cx="7901014"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BİLİM VE SANAT MERKEZLERİ HAKKINDA GENEL BİLGİ</a:t>
          </a:r>
        </a:p>
      </dsp:txBody>
      <dsp:txXfrm>
        <a:off x="55781" y="55946"/>
        <a:ext cx="7789452" cy="10311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FDB85-CA90-45C3-A594-7C3CB475A589}">
      <dsp:nvSpPr>
        <dsp:cNvPr id="0" name=""/>
        <dsp:cNvSpPr/>
      </dsp:nvSpPr>
      <dsp:spPr>
        <a:xfrm>
          <a:off x="0" y="0"/>
          <a:ext cx="7901014"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GENEL AÇIKLAMALAR VE BAŞVURU ŞARTLARI</a:t>
          </a:r>
        </a:p>
      </dsp:txBody>
      <dsp:txXfrm>
        <a:off x="55781" y="55781"/>
        <a:ext cx="7789452" cy="103110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11FEB-21C1-4811-9D41-F3EA7042B646}">
      <dsp:nvSpPr>
        <dsp:cNvPr id="0" name=""/>
        <dsp:cNvSpPr/>
      </dsp:nvSpPr>
      <dsp:spPr>
        <a:xfrm>
          <a:off x="0" y="165"/>
          <a:ext cx="7829576"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GENEL AÇIKLAMALAR VE BAŞVURU ŞARTLARI</a:t>
          </a:r>
        </a:p>
      </dsp:txBody>
      <dsp:txXfrm>
        <a:off x="55781" y="55946"/>
        <a:ext cx="7718014" cy="1031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1D0D4-E2B1-4E58-B3D7-58E6155E0D16}">
      <dsp:nvSpPr>
        <dsp:cNvPr id="0" name=""/>
        <dsp:cNvSpPr/>
      </dsp:nvSpPr>
      <dsp:spPr>
        <a:xfrm>
          <a:off x="-7061215" y="-1107702"/>
          <a:ext cx="8624142" cy="8624142"/>
        </a:xfrm>
        <a:prstGeom prst="blockArc">
          <a:avLst>
            <a:gd name="adj1" fmla="val 18900000"/>
            <a:gd name="adj2" fmla="val 2700000"/>
            <a:gd name="adj3" fmla="val 25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437C9-FE82-4BF3-9CEC-A28B69546D5B}">
      <dsp:nvSpPr>
        <dsp:cNvPr id="0" name=""/>
        <dsp:cNvSpPr/>
      </dsp:nvSpPr>
      <dsp:spPr>
        <a:xfrm>
          <a:off x="1435937" y="504059"/>
          <a:ext cx="5529312" cy="15553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87"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t>Gelişmiş kelime hazinesi</a:t>
          </a:r>
        </a:p>
        <a:p>
          <a:pPr lvl="0" algn="l" defTabSz="1066800">
            <a:lnSpc>
              <a:spcPct val="90000"/>
            </a:lnSpc>
            <a:spcBef>
              <a:spcPct val="0"/>
            </a:spcBef>
            <a:spcAft>
              <a:spcPct val="35000"/>
            </a:spcAft>
          </a:pPr>
          <a:r>
            <a:rPr lang="tr-TR" sz="2400" kern="1200" dirty="0" smtClean="0"/>
            <a:t>Kuvvetli hafıza</a:t>
          </a:r>
        </a:p>
        <a:p>
          <a:pPr lvl="0" algn="l" defTabSz="1066800">
            <a:lnSpc>
              <a:spcPct val="90000"/>
            </a:lnSpc>
            <a:spcBef>
              <a:spcPct val="0"/>
            </a:spcBef>
            <a:spcAft>
              <a:spcPct val="35000"/>
            </a:spcAft>
          </a:pPr>
          <a:r>
            <a:rPr lang="tr-TR" sz="2400" kern="1200" dirty="0" smtClean="0"/>
            <a:t>Bilgileri kolayca uzun süreli tutma</a:t>
          </a:r>
          <a:endParaRPr lang="tr-TR" sz="2400" kern="1200" dirty="0"/>
        </a:p>
      </dsp:txBody>
      <dsp:txXfrm>
        <a:off x="1435937" y="504059"/>
        <a:ext cx="5529312" cy="1555374"/>
      </dsp:txXfrm>
    </dsp:sp>
    <dsp:sp modelId="{DB44592B-CEA4-4892-BDEC-5B9839F7D1F7}">
      <dsp:nvSpPr>
        <dsp:cNvPr id="0" name=""/>
        <dsp:cNvSpPr/>
      </dsp:nvSpPr>
      <dsp:spPr>
        <a:xfrm>
          <a:off x="270575" y="480655"/>
          <a:ext cx="1602184" cy="160218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4EBE0-720F-456E-926A-63D5E7F39942}">
      <dsp:nvSpPr>
        <dsp:cNvPr id="0" name=""/>
        <dsp:cNvSpPr/>
      </dsp:nvSpPr>
      <dsp:spPr>
        <a:xfrm>
          <a:off x="1923036" y="2448284"/>
          <a:ext cx="5021029" cy="1512167"/>
        </a:xfrm>
        <a:prstGeom prst="rect">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87"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t>Geniş bilgi hazinesi </a:t>
          </a:r>
        </a:p>
        <a:p>
          <a:pPr lvl="0" algn="l" defTabSz="1066800">
            <a:lnSpc>
              <a:spcPct val="90000"/>
            </a:lnSpc>
            <a:spcBef>
              <a:spcPct val="0"/>
            </a:spcBef>
            <a:spcAft>
              <a:spcPct val="35000"/>
            </a:spcAft>
          </a:pPr>
          <a:r>
            <a:rPr lang="tr-TR" sz="2400" kern="1200" dirty="0" smtClean="0"/>
            <a:t>Kolay ve hızlı bir şekilde öğrenebilme ve kavrayabilme</a:t>
          </a:r>
        </a:p>
      </dsp:txBody>
      <dsp:txXfrm>
        <a:off x="1923036" y="2448284"/>
        <a:ext cx="5021029" cy="1512167"/>
      </dsp:txXfrm>
    </dsp:sp>
    <dsp:sp modelId="{19C12A9B-A4DA-43CB-8E25-C7D6E530BA38}">
      <dsp:nvSpPr>
        <dsp:cNvPr id="0" name=""/>
        <dsp:cNvSpPr/>
      </dsp:nvSpPr>
      <dsp:spPr>
        <a:xfrm>
          <a:off x="736490" y="2403276"/>
          <a:ext cx="1602184" cy="1602184"/>
        </a:xfrm>
        <a:prstGeom prst="ellipse">
          <a:avLst/>
        </a:prstGeom>
        <a:solidFill>
          <a:schemeClr val="lt1">
            <a:hueOff val="0"/>
            <a:satOff val="0"/>
            <a:lumOff val="0"/>
            <a:alphaOff val="0"/>
          </a:schemeClr>
        </a:solidFill>
        <a:ln w="25400" cap="flat" cmpd="sng" algn="ctr">
          <a:solidFill>
            <a:schemeClr val="accent2">
              <a:hueOff val="-6317677"/>
              <a:satOff val="10648"/>
              <a:lumOff val="-13040"/>
              <a:alphaOff val="0"/>
            </a:schemeClr>
          </a:solidFill>
          <a:prstDash val="solid"/>
        </a:ln>
        <a:effectLst/>
      </dsp:spPr>
      <dsp:style>
        <a:lnRef idx="2">
          <a:scrgbClr r="0" g="0" b="0"/>
        </a:lnRef>
        <a:fillRef idx="1">
          <a:scrgbClr r="0" g="0" b="0"/>
        </a:fillRef>
        <a:effectRef idx="0">
          <a:scrgbClr r="0" g="0" b="0"/>
        </a:effectRef>
        <a:fontRef idx="minor"/>
      </dsp:style>
    </dsp:sp>
    <dsp:sp modelId="{64D17BDF-2A3F-4CE3-8187-56E928B99CA9}">
      <dsp:nvSpPr>
        <dsp:cNvPr id="0" name=""/>
        <dsp:cNvSpPr/>
      </dsp:nvSpPr>
      <dsp:spPr>
        <a:xfrm>
          <a:off x="1484529" y="4320212"/>
          <a:ext cx="5528624" cy="1757006"/>
        </a:xfrm>
        <a:prstGeom prst="rect">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387"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t>Genelleştirme yapma</a:t>
          </a:r>
        </a:p>
        <a:p>
          <a:pPr lvl="0" algn="l" defTabSz="1066800">
            <a:lnSpc>
              <a:spcPct val="90000"/>
            </a:lnSpc>
            <a:spcBef>
              <a:spcPct val="0"/>
            </a:spcBef>
            <a:spcAft>
              <a:spcPct val="35000"/>
            </a:spcAft>
          </a:pPr>
          <a:r>
            <a:rPr lang="tr-TR" sz="2400" kern="1200" dirty="0" smtClean="0"/>
            <a:t>Bağlantı  kurma </a:t>
          </a:r>
        </a:p>
        <a:p>
          <a:pPr lvl="0" algn="l" defTabSz="1066800">
            <a:lnSpc>
              <a:spcPct val="90000"/>
            </a:lnSpc>
            <a:spcBef>
              <a:spcPct val="0"/>
            </a:spcBef>
            <a:spcAft>
              <a:spcPct val="35000"/>
            </a:spcAft>
          </a:pPr>
          <a:r>
            <a:rPr lang="tr-TR" sz="2400" kern="1200" dirty="0" smtClean="0"/>
            <a:t>Sinerji yapma </a:t>
          </a:r>
        </a:p>
        <a:p>
          <a:pPr lvl="0" algn="l" defTabSz="1066800">
            <a:lnSpc>
              <a:spcPct val="90000"/>
            </a:lnSpc>
            <a:spcBef>
              <a:spcPct val="0"/>
            </a:spcBef>
            <a:spcAft>
              <a:spcPct val="35000"/>
            </a:spcAft>
          </a:pPr>
          <a:r>
            <a:rPr lang="tr-TR" sz="2400" kern="1200" dirty="0" smtClean="0"/>
            <a:t>Soyutlama yapabilme</a:t>
          </a:r>
          <a:endParaRPr lang="tr-TR" sz="2400" kern="1200" dirty="0"/>
        </a:p>
      </dsp:txBody>
      <dsp:txXfrm>
        <a:off x="1484529" y="4320212"/>
        <a:ext cx="5528624" cy="1757006"/>
      </dsp:txXfrm>
    </dsp:sp>
    <dsp:sp modelId="{963690BE-EFA0-4697-8810-E9861A77C6EA}">
      <dsp:nvSpPr>
        <dsp:cNvPr id="0" name=""/>
        <dsp:cNvSpPr/>
      </dsp:nvSpPr>
      <dsp:spPr>
        <a:xfrm>
          <a:off x="270575" y="4325897"/>
          <a:ext cx="1602184" cy="1602184"/>
        </a:xfrm>
        <a:prstGeom prst="ellipse">
          <a:avLst/>
        </a:prstGeom>
        <a:solidFill>
          <a:schemeClr val="lt1">
            <a:hueOff val="0"/>
            <a:satOff val="0"/>
            <a:lumOff val="0"/>
            <a:alphaOff val="0"/>
          </a:schemeClr>
        </a:solidFill>
        <a:ln w="25400" cap="flat" cmpd="sng" algn="ctr">
          <a:solidFill>
            <a:schemeClr val="accent2">
              <a:hueOff val="-12635355"/>
              <a:satOff val="21297"/>
              <a:lumOff val="-2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E9F9-C18A-4176-937F-792C055BDB2F}">
      <dsp:nvSpPr>
        <dsp:cNvPr id="0" name=""/>
        <dsp:cNvSpPr/>
      </dsp:nvSpPr>
      <dsp:spPr>
        <a:xfrm>
          <a:off x="0" y="14580"/>
          <a:ext cx="7829576" cy="111384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BİLSEM ÖĞRENCİ SEÇİM SÜRECİ: BİLGİLENDİRME EĞİTİMLERİ</a:t>
          </a:r>
        </a:p>
      </dsp:txBody>
      <dsp:txXfrm>
        <a:off x="54373" y="68953"/>
        <a:ext cx="7720830" cy="10050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41903-F1E3-4CC4-AB64-25EFDA9A89B3}">
      <dsp:nvSpPr>
        <dsp:cNvPr id="0" name=""/>
        <dsp:cNvSpPr/>
      </dsp:nvSpPr>
      <dsp:spPr>
        <a:xfrm>
          <a:off x="0" y="199732"/>
          <a:ext cx="7786742" cy="743535"/>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b="1" kern="1200" baseline="0" dirty="0"/>
            <a:t>BİLSEM ÖĞRENCİ SEÇİM SÜRECİ</a:t>
          </a:r>
        </a:p>
      </dsp:txBody>
      <dsp:txXfrm>
        <a:off x="36296" y="236028"/>
        <a:ext cx="7714150" cy="6709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554F5-0266-4A68-92F1-5D6407F26BF2}">
      <dsp:nvSpPr>
        <dsp:cNvPr id="0" name=""/>
        <dsp:cNvSpPr/>
      </dsp:nvSpPr>
      <dsp:spPr>
        <a:xfrm>
          <a:off x="0" y="313"/>
          <a:ext cx="7972452" cy="86771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b="1" kern="1200" baseline="0" dirty="0"/>
            <a:t>ÖĞRENCİLERİN ADAY GÖSTERİLME SÜRECİ</a:t>
          </a:r>
        </a:p>
      </dsp:txBody>
      <dsp:txXfrm>
        <a:off x="42359" y="42672"/>
        <a:ext cx="7887734" cy="7830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1B34D-BD4F-413F-B642-CD8C26ECEA55}">
      <dsp:nvSpPr>
        <dsp:cNvPr id="0" name=""/>
        <dsp:cNvSpPr/>
      </dsp:nvSpPr>
      <dsp:spPr>
        <a:xfrm>
          <a:off x="0" y="0"/>
          <a:ext cx="7715304" cy="91728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baseline="0" dirty="0"/>
            <a:t>GRUP TARAMA UYGULAMA SÜRECİ</a:t>
          </a:r>
        </a:p>
      </dsp:txBody>
      <dsp:txXfrm>
        <a:off x="44778" y="44778"/>
        <a:ext cx="7625748" cy="8277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E403-7AD6-4194-8051-236D50490752}">
      <dsp:nvSpPr>
        <dsp:cNvPr id="0" name=""/>
        <dsp:cNvSpPr/>
      </dsp:nvSpPr>
      <dsp:spPr>
        <a:xfrm>
          <a:off x="0" y="187739"/>
          <a:ext cx="8072494" cy="76752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0" kern="1200" baseline="0" dirty="0"/>
            <a:t>GRUP TARAMA UYGULAMA SÜRECİ</a:t>
          </a:r>
        </a:p>
      </dsp:txBody>
      <dsp:txXfrm>
        <a:off x="37467" y="225206"/>
        <a:ext cx="7997560" cy="6925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315CF-598B-4107-8120-04E24073F9D8}">
      <dsp:nvSpPr>
        <dsp:cNvPr id="0" name=""/>
        <dsp:cNvSpPr/>
      </dsp:nvSpPr>
      <dsp:spPr>
        <a:xfrm>
          <a:off x="0" y="20409"/>
          <a:ext cx="7467600" cy="110218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b="1" kern="1200" baseline="0" dirty="0"/>
            <a:t>GRUP TARAMA UYGULAMA SÜRECİ</a:t>
          </a:r>
        </a:p>
      </dsp:txBody>
      <dsp:txXfrm>
        <a:off x="53804" y="74213"/>
        <a:ext cx="7359992" cy="9945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315CF-598B-4107-8120-04E24073F9D8}">
      <dsp:nvSpPr>
        <dsp:cNvPr id="0" name=""/>
        <dsp:cNvSpPr/>
      </dsp:nvSpPr>
      <dsp:spPr>
        <a:xfrm>
          <a:off x="0" y="539"/>
          <a:ext cx="7467600" cy="114192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baseline="0" dirty="0"/>
            <a:t>GRUP TARAMA UYGULAMA SÜRECİ</a:t>
          </a:r>
        </a:p>
      </dsp:txBody>
      <dsp:txXfrm>
        <a:off x="55744" y="56283"/>
        <a:ext cx="7356112" cy="10304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50375-A7E6-4E4E-8605-4FBD36BC6F58}">
      <dsp:nvSpPr>
        <dsp:cNvPr id="0" name=""/>
        <dsp:cNvSpPr/>
      </dsp:nvSpPr>
      <dsp:spPr>
        <a:xfrm>
          <a:off x="0" y="165"/>
          <a:ext cx="7467600"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BİREYSEL DEĞERLENDİRME SÜRECİ</a:t>
          </a:r>
        </a:p>
      </dsp:txBody>
      <dsp:txXfrm>
        <a:off x="55781" y="55946"/>
        <a:ext cx="7356038" cy="10311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F22A-2BDC-4213-83A8-D0CE94AD6917}">
      <dsp:nvSpPr>
        <dsp:cNvPr id="0" name=""/>
        <dsp:cNvSpPr/>
      </dsp:nvSpPr>
      <dsp:spPr>
        <a:xfrm>
          <a:off x="0" y="0"/>
          <a:ext cx="7467600" cy="114170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GENEL ZİHİNSEL YETENEK ALANİNDA(GZY) BİREYSEL DEĞERLENDİRME</a:t>
          </a:r>
        </a:p>
      </dsp:txBody>
      <dsp:txXfrm>
        <a:off x="55734" y="55734"/>
        <a:ext cx="7356132" cy="103024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D75A-0437-428E-8AE6-4305842FB0A5}">
      <dsp:nvSpPr>
        <dsp:cNvPr id="0" name=""/>
        <dsp:cNvSpPr/>
      </dsp:nvSpPr>
      <dsp:spPr>
        <a:xfrm>
          <a:off x="0" y="645"/>
          <a:ext cx="7758138" cy="114170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GÖRSEL SANATLAR YETENEK ALANINDA BİREYSEL DEĞERLENDİRME</a:t>
          </a:r>
        </a:p>
      </dsp:txBody>
      <dsp:txXfrm>
        <a:off x="55734" y="56379"/>
        <a:ext cx="7646670" cy="1030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E438F-2D7D-470D-A0C2-94E8538865E7}">
      <dsp:nvSpPr>
        <dsp:cNvPr id="0" name=""/>
        <dsp:cNvSpPr/>
      </dsp:nvSpPr>
      <dsp:spPr>
        <a:xfrm rot="10800000">
          <a:off x="1366161" y="13573"/>
          <a:ext cx="6507593" cy="1816052"/>
        </a:xfrm>
        <a:prstGeom prst="homePlat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8216"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Kendi kurallarını ve standartlarını belirleme</a:t>
          </a:r>
        </a:p>
        <a:p>
          <a:pPr lvl="0" algn="ctr" defTabSz="889000">
            <a:lnSpc>
              <a:spcPct val="90000"/>
            </a:lnSpc>
            <a:spcBef>
              <a:spcPct val="0"/>
            </a:spcBef>
            <a:spcAft>
              <a:spcPct val="35000"/>
            </a:spcAft>
          </a:pPr>
          <a:r>
            <a:rPr lang="tr-TR" sz="2000" b="1" kern="1200" dirty="0" smtClean="0">
              <a:solidFill>
                <a:schemeClr val="bg1"/>
              </a:solidFill>
            </a:rPr>
            <a:t>Problemlere ve görevlere karşı konsantre olma</a:t>
          </a:r>
          <a:endParaRPr lang="tr-TR" sz="2000" b="1" kern="1200" dirty="0">
            <a:solidFill>
              <a:schemeClr val="bg1"/>
            </a:solidFill>
          </a:endParaRPr>
        </a:p>
      </dsp:txBody>
      <dsp:txXfrm rot="10800000">
        <a:off x="1820174" y="13573"/>
        <a:ext cx="6053580" cy="1816052"/>
      </dsp:txXfrm>
    </dsp:sp>
    <dsp:sp modelId="{10C8CE16-494D-43E6-8467-CC81A934FCA4}">
      <dsp:nvSpPr>
        <dsp:cNvPr id="0" name=""/>
        <dsp:cNvSpPr/>
      </dsp:nvSpPr>
      <dsp:spPr>
        <a:xfrm>
          <a:off x="363232" y="118417"/>
          <a:ext cx="1855481" cy="1855481"/>
        </a:xfrm>
        <a:prstGeom prst="ellipse">
          <a:avLst/>
        </a:prstGeom>
        <a:gradFill rotWithShape="0">
          <a:gsLst>
            <a:gs pos="0">
              <a:schemeClr val="accent4">
                <a:tint val="50000"/>
                <a:hueOff val="0"/>
                <a:satOff val="0"/>
                <a:lumOff val="0"/>
                <a:alphaOff val="0"/>
                <a:shade val="63000"/>
                <a:satMod val="165000"/>
              </a:schemeClr>
            </a:gs>
            <a:gs pos="30000">
              <a:schemeClr val="accent4">
                <a:tint val="50000"/>
                <a:hueOff val="0"/>
                <a:satOff val="0"/>
                <a:lumOff val="0"/>
                <a:alphaOff val="0"/>
                <a:shade val="58000"/>
                <a:satMod val="165000"/>
              </a:schemeClr>
            </a:gs>
            <a:gs pos="75000">
              <a:schemeClr val="accent4">
                <a:tint val="50000"/>
                <a:hueOff val="0"/>
                <a:satOff val="0"/>
                <a:lumOff val="0"/>
                <a:alphaOff val="0"/>
                <a:shade val="30000"/>
                <a:satMod val="175000"/>
              </a:schemeClr>
            </a:gs>
            <a:gs pos="100000">
              <a:schemeClr val="accent4">
                <a:tint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F0F0CD-0162-4F07-8D63-0F1CBD0BC3D0}">
      <dsp:nvSpPr>
        <dsp:cNvPr id="0" name=""/>
        <dsp:cNvSpPr/>
      </dsp:nvSpPr>
      <dsp:spPr>
        <a:xfrm rot="10800000">
          <a:off x="862121" y="2412771"/>
          <a:ext cx="6860304" cy="2007556"/>
        </a:xfrm>
        <a:prstGeom prst="homePlate">
          <a:avLst/>
        </a:prstGeom>
        <a:gradFill rotWithShape="0">
          <a:gsLst>
            <a:gs pos="0">
              <a:schemeClr val="accent4">
                <a:hueOff val="5206173"/>
                <a:satOff val="-29601"/>
                <a:lumOff val="9510"/>
                <a:alphaOff val="0"/>
                <a:shade val="63000"/>
                <a:satMod val="165000"/>
              </a:schemeClr>
            </a:gs>
            <a:gs pos="30000">
              <a:schemeClr val="accent4">
                <a:hueOff val="5206173"/>
                <a:satOff val="-29601"/>
                <a:lumOff val="9510"/>
                <a:alphaOff val="0"/>
                <a:shade val="58000"/>
                <a:satMod val="165000"/>
              </a:schemeClr>
            </a:gs>
            <a:gs pos="75000">
              <a:schemeClr val="accent4">
                <a:hueOff val="5206173"/>
                <a:satOff val="-29601"/>
                <a:lumOff val="9510"/>
                <a:alphaOff val="0"/>
                <a:shade val="30000"/>
                <a:satMod val="175000"/>
              </a:schemeClr>
            </a:gs>
            <a:gs pos="100000">
              <a:schemeClr val="accent4">
                <a:hueOff val="5206173"/>
                <a:satOff val="-29601"/>
                <a:lumOff val="951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8216"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İlgi alanları ve aktivitelerde yoğun isteklilik</a:t>
          </a:r>
        </a:p>
        <a:p>
          <a:pPr lvl="0" algn="ctr" defTabSz="889000">
            <a:lnSpc>
              <a:spcPct val="90000"/>
            </a:lnSpc>
            <a:spcBef>
              <a:spcPct val="0"/>
            </a:spcBef>
            <a:spcAft>
              <a:spcPct val="35000"/>
            </a:spcAft>
          </a:pPr>
          <a:r>
            <a:rPr lang="tr-TR" sz="2000" b="1" kern="1200" dirty="0" smtClean="0">
              <a:solidFill>
                <a:schemeClr val="bg1"/>
              </a:solidFill>
            </a:rPr>
            <a:t>Görevleri yerine getirme sırasında dışarıdan az motivasyona ihtiyaç duyma</a:t>
          </a:r>
          <a:endParaRPr lang="tr-TR" sz="2000" b="1" kern="1200" dirty="0">
            <a:solidFill>
              <a:schemeClr val="bg1"/>
            </a:solidFill>
          </a:endParaRPr>
        </a:p>
      </dsp:txBody>
      <dsp:txXfrm rot="10800000">
        <a:off x="1364010" y="2412771"/>
        <a:ext cx="6358415" cy="2007556"/>
      </dsp:txXfrm>
    </dsp:sp>
    <dsp:sp modelId="{830DE9B5-ACAE-417A-9986-9C3BCBE41681}">
      <dsp:nvSpPr>
        <dsp:cNvPr id="0" name=""/>
        <dsp:cNvSpPr/>
      </dsp:nvSpPr>
      <dsp:spPr>
        <a:xfrm>
          <a:off x="291160" y="2484467"/>
          <a:ext cx="1855481" cy="1855481"/>
        </a:xfrm>
        <a:prstGeom prst="ellipse">
          <a:avLst/>
        </a:prstGeom>
        <a:gradFill rotWithShape="0">
          <a:gsLst>
            <a:gs pos="0">
              <a:schemeClr val="accent4">
                <a:tint val="50000"/>
                <a:hueOff val="5424554"/>
                <a:satOff val="-28697"/>
                <a:lumOff val="1462"/>
                <a:alphaOff val="0"/>
                <a:shade val="63000"/>
                <a:satMod val="165000"/>
              </a:schemeClr>
            </a:gs>
            <a:gs pos="30000">
              <a:schemeClr val="accent4">
                <a:tint val="50000"/>
                <a:hueOff val="5424554"/>
                <a:satOff val="-28697"/>
                <a:lumOff val="1462"/>
                <a:alphaOff val="0"/>
                <a:shade val="58000"/>
                <a:satMod val="165000"/>
              </a:schemeClr>
            </a:gs>
            <a:gs pos="75000">
              <a:schemeClr val="accent4">
                <a:tint val="50000"/>
                <a:hueOff val="5424554"/>
                <a:satOff val="-28697"/>
                <a:lumOff val="1462"/>
                <a:alphaOff val="0"/>
                <a:shade val="30000"/>
                <a:satMod val="175000"/>
              </a:schemeClr>
            </a:gs>
            <a:gs pos="100000">
              <a:schemeClr val="accent4">
                <a:tint val="50000"/>
                <a:hueOff val="5424554"/>
                <a:satOff val="-28697"/>
                <a:lumOff val="146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AFCC45-EDD7-489B-8EB3-9340ADBF96AD}">
      <dsp:nvSpPr>
        <dsp:cNvPr id="0" name=""/>
        <dsp:cNvSpPr/>
      </dsp:nvSpPr>
      <dsp:spPr>
        <a:xfrm rot="10800000">
          <a:off x="1294151" y="4850516"/>
          <a:ext cx="6716285" cy="1880381"/>
        </a:xfrm>
        <a:prstGeom prst="homePlate">
          <a:avLst/>
        </a:prstGeom>
        <a:gradFill rotWithShape="0">
          <a:gsLst>
            <a:gs pos="0">
              <a:schemeClr val="accent4">
                <a:hueOff val="10412346"/>
                <a:satOff val="-59202"/>
                <a:lumOff val="19020"/>
                <a:alphaOff val="0"/>
                <a:shade val="63000"/>
                <a:satMod val="165000"/>
              </a:schemeClr>
            </a:gs>
            <a:gs pos="30000">
              <a:schemeClr val="accent4">
                <a:hueOff val="10412346"/>
                <a:satOff val="-59202"/>
                <a:lumOff val="19020"/>
                <a:alphaOff val="0"/>
                <a:shade val="58000"/>
                <a:satMod val="165000"/>
              </a:schemeClr>
            </a:gs>
            <a:gs pos="75000">
              <a:schemeClr val="accent4">
                <a:hueOff val="10412346"/>
                <a:satOff val="-59202"/>
                <a:lumOff val="19020"/>
                <a:alphaOff val="0"/>
                <a:shade val="30000"/>
                <a:satMod val="175000"/>
              </a:schemeClr>
            </a:gs>
            <a:gs pos="100000">
              <a:schemeClr val="accent4">
                <a:hueOff val="10412346"/>
                <a:satOff val="-59202"/>
                <a:lumOff val="19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8216" tIns="68580" rIns="128016"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1"/>
              </a:solidFill>
            </a:rPr>
            <a:t>Yüksek enerji</a:t>
          </a:r>
        </a:p>
        <a:p>
          <a:pPr lvl="0" algn="ctr" defTabSz="800100">
            <a:lnSpc>
              <a:spcPct val="90000"/>
            </a:lnSpc>
            <a:spcBef>
              <a:spcPct val="0"/>
            </a:spcBef>
            <a:spcAft>
              <a:spcPct val="35000"/>
            </a:spcAft>
          </a:pPr>
          <a:r>
            <a:rPr lang="tr-TR" sz="1800" b="1" kern="1200" dirty="0" smtClean="0">
              <a:solidFill>
                <a:schemeClr val="bg1"/>
              </a:solidFill>
            </a:rPr>
            <a:t>Liderlik yeteneği</a:t>
          </a:r>
        </a:p>
        <a:p>
          <a:pPr lvl="0" algn="ctr" defTabSz="800100">
            <a:lnSpc>
              <a:spcPct val="90000"/>
            </a:lnSpc>
            <a:spcBef>
              <a:spcPct val="0"/>
            </a:spcBef>
            <a:spcAft>
              <a:spcPct val="35000"/>
            </a:spcAft>
          </a:pPr>
          <a:r>
            <a:rPr lang="tr-TR" sz="1800" b="1" kern="1200" dirty="0" smtClean="0">
              <a:solidFill>
                <a:schemeClr val="bg1"/>
              </a:solidFill>
            </a:rPr>
            <a:t>Azimli olma</a:t>
          </a:r>
        </a:p>
        <a:p>
          <a:pPr lvl="0" algn="ctr" defTabSz="800100">
            <a:lnSpc>
              <a:spcPct val="90000"/>
            </a:lnSpc>
            <a:spcBef>
              <a:spcPct val="0"/>
            </a:spcBef>
            <a:spcAft>
              <a:spcPct val="35000"/>
            </a:spcAft>
          </a:pPr>
          <a:r>
            <a:rPr lang="tr-TR" sz="1800" b="1" kern="1200" dirty="0" smtClean="0">
              <a:solidFill>
                <a:schemeClr val="bg1"/>
              </a:solidFill>
            </a:rPr>
            <a:t>Ne kadar zor olursa olsun işlerini tamamlama ve paylaşma</a:t>
          </a:r>
        </a:p>
        <a:p>
          <a:pPr lvl="0" algn="ctr" defTabSz="800100">
            <a:lnSpc>
              <a:spcPct val="90000"/>
            </a:lnSpc>
            <a:spcBef>
              <a:spcPct val="0"/>
            </a:spcBef>
            <a:spcAft>
              <a:spcPct val="35000"/>
            </a:spcAft>
          </a:pPr>
          <a:r>
            <a:rPr lang="tr-TR" sz="1800" b="1" kern="1200" dirty="0" smtClean="0">
              <a:solidFill>
                <a:schemeClr val="bg1"/>
              </a:solidFill>
            </a:rPr>
            <a:t>sorumluluk</a:t>
          </a:r>
          <a:endParaRPr lang="tr-TR" sz="1800" b="1" kern="1200" dirty="0">
            <a:solidFill>
              <a:schemeClr val="bg1"/>
            </a:solidFill>
          </a:endParaRPr>
        </a:p>
      </dsp:txBody>
      <dsp:txXfrm rot="10800000">
        <a:off x="1764246" y="4850516"/>
        <a:ext cx="6246190" cy="1880381"/>
      </dsp:txXfrm>
    </dsp:sp>
    <dsp:sp modelId="{AB2383B4-A710-4DDD-9DE0-0836AC6E6D54}">
      <dsp:nvSpPr>
        <dsp:cNvPr id="0" name=""/>
        <dsp:cNvSpPr/>
      </dsp:nvSpPr>
      <dsp:spPr>
        <a:xfrm>
          <a:off x="363013" y="4987785"/>
          <a:ext cx="1855481" cy="1855481"/>
        </a:xfrm>
        <a:prstGeom prst="ellipse">
          <a:avLst/>
        </a:prstGeom>
        <a:gradFill rotWithShape="0">
          <a:gsLst>
            <a:gs pos="0">
              <a:schemeClr val="accent4">
                <a:tint val="50000"/>
                <a:hueOff val="10849107"/>
                <a:satOff val="-57394"/>
                <a:lumOff val="2925"/>
                <a:alphaOff val="0"/>
                <a:shade val="63000"/>
                <a:satMod val="165000"/>
              </a:schemeClr>
            </a:gs>
            <a:gs pos="30000">
              <a:schemeClr val="accent4">
                <a:tint val="50000"/>
                <a:hueOff val="10849107"/>
                <a:satOff val="-57394"/>
                <a:lumOff val="2925"/>
                <a:alphaOff val="0"/>
                <a:shade val="58000"/>
                <a:satMod val="165000"/>
              </a:schemeClr>
            </a:gs>
            <a:gs pos="75000">
              <a:schemeClr val="accent4">
                <a:tint val="50000"/>
                <a:hueOff val="10849107"/>
                <a:satOff val="-57394"/>
                <a:lumOff val="2925"/>
                <a:alphaOff val="0"/>
                <a:shade val="30000"/>
                <a:satMod val="175000"/>
              </a:schemeClr>
            </a:gs>
            <a:gs pos="100000">
              <a:schemeClr val="accent4">
                <a:tint val="50000"/>
                <a:hueOff val="10849107"/>
                <a:satOff val="-57394"/>
                <a:lumOff val="292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77C7-575E-43A2-9FDC-F872F2BE5323}">
      <dsp:nvSpPr>
        <dsp:cNvPr id="0" name=""/>
        <dsp:cNvSpPr/>
      </dsp:nvSpPr>
      <dsp:spPr>
        <a:xfrm>
          <a:off x="0" y="0"/>
          <a:ext cx="7758138" cy="114170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GÖRSEL SANATLAR YETENEK ALANINDA BİREYSEL DEĞERLENDİR</a:t>
          </a:r>
          <a:r>
            <a:rPr lang="tr-TR" sz="2600" b="1" kern="1200" baseline="0" dirty="0"/>
            <a:t>ME</a:t>
          </a:r>
        </a:p>
      </dsp:txBody>
      <dsp:txXfrm>
        <a:off x="55734" y="55734"/>
        <a:ext cx="7646670" cy="10302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EAEBA-7890-4D44-800E-8840FD51DBFD}">
      <dsp:nvSpPr>
        <dsp:cNvPr id="0" name=""/>
        <dsp:cNvSpPr/>
      </dsp:nvSpPr>
      <dsp:spPr>
        <a:xfrm>
          <a:off x="0" y="165"/>
          <a:ext cx="7758138"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MÜZİK YETENEK ALANINDA BİREYSEL DEĞERLENDİRME</a:t>
          </a:r>
        </a:p>
      </dsp:txBody>
      <dsp:txXfrm>
        <a:off x="55781" y="55946"/>
        <a:ext cx="7646576" cy="103110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5940-A2C7-43EF-8025-BF04AC3A1F56}">
      <dsp:nvSpPr>
        <dsp:cNvPr id="0" name=""/>
        <dsp:cNvSpPr/>
      </dsp:nvSpPr>
      <dsp:spPr>
        <a:xfrm>
          <a:off x="0" y="165"/>
          <a:ext cx="7758138"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MÜZİK YETENEK ALANINDA BİREYSEL DEĞERLENDİRME</a:t>
          </a:r>
        </a:p>
      </dsp:txBody>
      <dsp:txXfrm>
        <a:off x="55781" y="55946"/>
        <a:ext cx="7646576" cy="103110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778D4-6184-49C9-80E8-C62E6EDF4FF1}">
      <dsp:nvSpPr>
        <dsp:cNvPr id="0" name=""/>
        <dsp:cNvSpPr/>
      </dsp:nvSpPr>
      <dsp:spPr>
        <a:xfrm>
          <a:off x="0" y="165"/>
          <a:ext cx="7715304"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BİLSEM YERLEŞTİRME VE KAYIT İŞLEMLERİ</a:t>
          </a:r>
        </a:p>
      </dsp:txBody>
      <dsp:txXfrm>
        <a:off x="55781" y="55946"/>
        <a:ext cx="7603742" cy="103110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C0543-294D-43F6-84B7-007C4150E3B8}">
      <dsp:nvSpPr>
        <dsp:cNvPr id="0" name=""/>
        <dsp:cNvSpPr/>
      </dsp:nvSpPr>
      <dsp:spPr>
        <a:xfrm>
          <a:off x="0" y="539"/>
          <a:ext cx="7972452" cy="114192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baseline="0" dirty="0"/>
            <a:t>UYGULAMA İTİRAZLARI</a:t>
          </a:r>
        </a:p>
      </dsp:txBody>
      <dsp:txXfrm>
        <a:off x="55744" y="56283"/>
        <a:ext cx="7860964" cy="103043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802CF-E341-4F44-85CA-6BE6C4486412}">
      <dsp:nvSpPr>
        <dsp:cNvPr id="0" name=""/>
        <dsp:cNvSpPr/>
      </dsp:nvSpPr>
      <dsp:spPr>
        <a:xfrm>
          <a:off x="0" y="165"/>
          <a:ext cx="7758138"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UYGULAMA SONUÇLARINA İTİRAZLAR</a:t>
          </a:r>
        </a:p>
      </dsp:txBody>
      <dsp:txXfrm>
        <a:off x="55781" y="55946"/>
        <a:ext cx="7646576" cy="103110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AE0A4-187A-4919-B078-DA732724A6B2}">
      <dsp:nvSpPr>
        <dsp:cNvPr id="0" name=""/>
        <dsp:cNvSpPr/>
      </dsp:nvSpPr>
      <dsp:spPr>
        <a:xfrm>
          <a:off x="0" y="14580"/>
          <a:ext cx="7686700" cy="111384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baseline="0" dirty="0"/>
            <a:t>SÜRECİN SAĞLIKLI İŞLEMESİNİN SAĞLANMASI İÇİN;</a:t>
          </a:r>
        </a:p>
      </dsp:txBody>
      <dsp:txXfrm>
        <a:off x="54373" y="68953"/>
        <a:ext cx="7577954" cy="100509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00835-1FEA-4585-8094-A64D816C1544}">
      <dsp:nvSpPr>
        <dsp:cNvPr id="0" name=""/>
        <dsp:cNvSpPr/>
      </dsp:nvSpPr>
      <dsp:spPr>
        <a:xfrm>
          <a:off x="0" y="586"/>
          <a:ext cx="8236550" cy="584188"/>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a:t>İSTANBULDA YER ALAN BİLSEMLER  </a:t>
          </a:r>
        </a:p>
      </dsp:txBody>
      <dsp:txXfrm>
        <a:off x="28518" y="29104"/>
        <a:ext cx="8179514" cy="527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14C6A-3E12-4699-BA5F-5D5970C2FF99}">
      <dsp:nvSpPr>
        <dsp:cNvPr id="0" name=""/>
        <dsp:cNvSpPr/>
      </dsp:nvSpPr>
      <dsp:spPr>
        <a:xfrm>
          <a:off x="716831" y="51889"/>
          <a:ext cx="2658948" cy="23236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solidFill>
            </a:rPr>
            <a:t>Açık olma</a:t>
          </a:r>
        </a:p>
        <a:p>
          <a:pPr lvl="0" algn="l" defTabSz="1066800">
            <a:lnSpc>
              <a:spcPct val="90000"/>
            </a:lnSpc>
            <a:spcBef>
              <a:spcPct val="0"/>
            </a:spcBef>
            <a:spcAft>
              <a:spcPct val="35000"/>
            </a:spcAft>
          </a:pPr>
          <a:r>
            <a:rPr lang="tr-TR" sz="2400" b="1" kern="1200" dirty="0" smtClean="0">
              <a:solidFill>
                <a:schemeClr val="bg1"/>
              </a:solidFill>
            </a:rPr>
            <a:t>Orijinallik</a:t>
          </a:r>
        </a:p>
        <a:p>
          <a:pPr lvl="0" algn="l" defTabSz="1066800">
            <a:lnSpc>
              <a:spcPct val="90000"/>
            </a:lnSpc>
            <a:spcBef>
              <a:spcPct val="0"/>
            </a:spcBef>
            <a:spcAft>
              <a:spcPct val="35000"/>
            </a:spcAft>
          </a:pPr>
          <a:r>
            <a:rPr lang="tr-TR" sz="2400" b="1" kern="1200" dirty="0" smtClean="0">
              <a:solidFill>
                <a:schemeClr val="bg1"/>
              </a:solidFill>
            </a:rPr>
            <a:t>Problem çözme yeteneği</a:t>
          </a:r>
        </a:p>
        <a:p>
          <a:pPr lvl="0" algn="ctr" defTabSz="1066800">
            <a:lnSpc>
              <a:spcPct val="90000"/>
            </a:lnSpc>
            <a:spcBef>
              <a:spcPct val="0"/>
            </a:spcBef>
            <a:spcAft>
              <a:spcPct val="35000"/>
            </a:spcAft>
          </a:pPr>
          <a:endParaRPr lang="tr-TR" sz="1900" kern="1200" dirty="0">
            <a:solidFill>
              <a:schemeClr val="bg1"/>
            </a:solidFill>
          </a:endParaRPr>
        </a:p>
      </dsp:txBody>
      <dsp:txXfrm>
        <a:off x="716831" y="51889"/>
        <a:ext cx="2658948" cy="2323608"/>
      </dsp:txXfrm>
    </dsp:sp>
    <dsp:sp modelId="{794E3B45-0034-47A7-AE9A-F151391ADF7D}">
      <dsp:nvSpPr>
        <dsp:cNvPr id="0" name=""/>
        <dsp:cNvSpPr/>
      </dsp:nvSpPr>
      <dsp:spPr>
        <a:xfrm>
          <a:off x="3683974" y="270"/>
          <a:ext cx="2763580" cy="242684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bg1"/>
              </a:solidFill>
            </a:rPr>
            <a:t>Fikirleri dönüştürme ve birleştirme</a:t>
          </a:r>
        </a:p>
        <a:p>
          <a:pPr lvl="0" algn="ctr" defTabSz="1244600">
            <a:lnSpc>
              <a:spcPct val="90000"/>
            </a:lnSpc>
            <a:spcBef>
              <a:spcPct val="0"/>
            </a:spcBef>
            <a:spcAft>
              <a:spcPct val="35000"/>
            </a:spcAft>
          </a:pPr>
          <a:r>
            <a:rPr lang="tr-TR" sz="2800" b="1" kern="1200" dirty="0" smtClean="0">
              <a:solidFill>
                <a:schemeClr val="bg1"/>
              </a:solidFill>
            </a:rPr>
            <a:t>Risk alabilme</a:t>
          </a:r>
        </a:p>
      </dsp:txBody>
      <dsp:txXfrm>
        <a:off x="3683974" y="270"/>
        <a:ext cx="2763580" cy="2426847"/>
      </dsp:txXfrm>
    </dsp:sp>
    <dsp:sp modelId="{0C5A7A6F-65B4-4355-9AAE-D495C132C315}">
      <dsp:nvSpPr>
        <dsp:cNvPr id="0" name=""/>
        <dsp:cNvSpPr/>
      </dsp:nvSpPr>
      <dsp:spPr>
        <a:xfrm>
          <a:off x="346150" y="2735312"/>
          <a:ext cx="3081945" cy="18491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bg1"/>
              </a:solidFill>
            </a:rPr>
            <a:t>Kabul etmemede özgürlük</a:t>
          </a:r>
        </a:p>
        <a:p>
          <a:pPr lvl="0" algn="ctr" defTabSz="1244600">
            <a:lnSpc>
              <a:spcPct val="90000"/>
            </a:lnSpc>
            <a:spcBef>
              <a:spcPct val="0"/>
            </a:spcBef>
            <a:spcAft>
              <a:spcPct val="35000"/>
            </a:spcAft>
          </a:pPr>
          <a:r>
            <a:rPr lang="tr-TR" sz="2800" b="1" kern="1200" dirty="0" smtClean="0">
              <a:solidFill>
                <a:schemeClr val="bg1"/>
              </a:solidFill>
            </a:rPr>
            <a:t>Ustalıkla espri</a:t>
          </a:r>
        </a:p>
        <a:p>
          <a:pPr lvl="0" algn="ctr" defTabSz="1244600">
            <a:lnSpc>
              <a:spcPct val="90000"/>
            </a:lnSpc>
            <a:spcBef>
              <a:spcPct val="0"/>
            </a:spcBef>
            <a:spcAft>
              <a:spcPct val="35000"/>
            </a:spcAft>
          </a:pPr>
          <a:r>
            <a:rPr lang="tr-TR" sz="2800" b="1" kern="1200" smtClean="0">
              <a:solidFill>
                <a:schemeClr val="bg1"/>
              </a:solidFill>
            </a:rPr>
            <a:t>Paradoksal yapı</a:t>
          </a:r>
          <a:endParaRPr lang="tr-TR" sz="2800" b="1" kern="1200" dirty="0">
            <a:solidFill>
              <a:schemeClr val="bg1"/>
            </a:solidFill>
          </a:endParaRPr>
        </a:p>
      </dsp:txBody>
      <dsp:txXfrm>
        <a:off x="346150" y="2735312"/>
        <a:ext cx="3081945" cy="1849167"/>
      </dsp:txXfrm>
    </dsp:sp>
    <dsp:sp modelId="{EB017E4C-E0F0-4E44-A083-D3C3346F06A4}">
      <dsp:nvSpPr>
        <dsp:cNvPr id="0" name=""/>
        <dsp:cNvSpPr/>
      </dsp:nvSpPr>
      <dsp:spPr>
        <a:xfrm>
          <a:off x="3736290" y="2735312"/>
          <a:ext cx="3081945" cy="184916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bg1"/>
              </a:solidFill>
            </a:rPr>
            <a:t>Merak </a:t>
          </a:r>
        </a:p>
        <a:p>
          <a:pPr lvl="0" algn="ctr" defTabSz="1244600">
            <a:lnSpc>
              <a:spcPct val="90000"/>
            </a:lnSpc>
            <a:spcBef>
              <a:spcPct val="0"/>
            </a:spcBef>
            <a:spcAft>
              <a:spcPct val="35000"/>
            </a:spcAft>
          </a:pPr>
          <a:r>
            <a:rPr lang="tr-TR" sz="2800" b="1" kern="1200" dirty="0" smtClean="0">
              <a:solidFill>
                <a:schemeClr val="bg1"/>
              </a:solidFill>
            </a:rPr>
            <a:t>Fikirlerini akıcı bir şekilde ifade etme</a:t>
          </a:r>
        </a:p>
        <a:p>
          <a:pPr lvl="0" algn="ctr" defTabSz="1244600">
            <a:lnSpc>
              <a:spcPct val="90000"/>
            </a:lnSpc>
            <a:spcBef>
              <a:spcPct val="0"/>
            </a:spcBef>
            <a:spcAft>
              <a:spcPct val="35000"/>
            </a:spcAft>
          </a:pPr>
          <a:r>
            <a:rPr lang="tr-TR" sz="2800" b="1" kern="1200" dirty="0" smtClean="0">
              <a:solidFill>
                <a:schemeClr val="bg1"/>
              </a:solidFill>
            </a:rPr>
            <a:t>Esneklik </a:t>
          </a:r>
          <a:endParaRPr lang="tr-TR" sz="2800" b="1" kern="1200" dirty="0">
            <a:solidFill>
              <a:schemeClr val="bg1"/>
            </a:solidFill>
          </a:endParaRPr>
        </a:p>
      </dsp:txBody>
      <dsp:txXfrm>
        <a:off x="3736290" y="2735312"/>
        <a:ext cx="3081945" cy="1849167"/>
      </dsp:txXfrm>
    </dsp:sp>
    <dsp:sp modelId="{765111E4-E447-413D-B667-AB901952E261}">
      <dsp:nvSpPr>
        <dsp:cNvPr id="0" name=""/>
        <dsp:cNvSpPr/>
      </dsp:nvSpPr>
      <dsp:spPr>
        <a:xfrm>
          <a:off x="1942382" y="4892944"/>
          <a:ext cx="3081945" cy="184916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bg1"/>
              </a:solidFill>
            </a:rPr>
            <a:t>Sonuçları kolayca kestirme</a:t>
          </a:r>
        </a:p>
        <a:p>
          <a:pPr lvl="0" algn="ctr" defTabSz="1066800">
            <a:lnSpc>
              <a:spcPct val="90000"/>
            </a:lnSpc>
            <a:spcBef>
              <a:spcPct val="0"/>
            </a:spcBef>
            <a:spcAft>
              <a:spcPct val="35000"/>
            </a:spcAft>
          </a:pPr>
          <a:r>
            <a:rPr lang="tr-TR" sz="2400" b="1" kern="1200" dirty="0" err="1" smtClean="0">
              <a:solidFill>
                <a:schemeClr val="bg1"/>
              </a:solidFill>
            </a:rPr>
            <a:t>Speküle</a:t>
          </a:r>
          <a:r>
            <a:rPr lang="tr-TR" sz="2400" b="1" kern="1200" dirty="0" smtClean="0">
              <a:solidFill>
                <a:schemeClr val="bg1"/>
              </a:solidFill>
            </a:rPr>
            <a:t> olma</a:t>
          </a:r>
        </a:p>
        <a:p>
          <a:pPr lvl="0" algn="ctr" defTabSz="1066800">
            <a:lnSpc>
              <a:spcPct val="90000"/>
            </a:lnSpc>
            <a:spcBef>
              <a:spcPct val="0"/>
            </a:spcBef>
            <a:spcAft>
              <a:spcPct val="35000"/>
            </a:spcAft>
          </a:pPr>
          <a:r>
            <a:rPr lang="tr-TR" sz="2400" b="1" kern="1200" dirty="0" smtClean="0">
              <a:solidFill>
                <a:schemeClr val="bg1"/>
              </a:solidFill>
            </a:rPr>
            <a:t>İnce espri yeteneği</a:t>
          </a:r>
          <a:endParaRPr lang="tr-TR" sz="2400" b="1" kern="1200" dirty="0">
            <a:solidFill>
              <a:schemeClr val="bg1"/>
            </a:solidFill>
          </a:endParaRPr>
        </a:p>
      </dsp:txBody>
      <dsp:txXfrm>
        <a:off x="1942382" y="4892944"/>
        <a:ext cx="3081945" cy="1849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AE37-D47E-4646-88AF-01E2AA7A21CB}">
      <dsp:nvSpPr>
        <dsp:cNvPr id="0" name=""/>
        <dsp:cNvSpPr/>
      </dsp:nvSpPr>
      <dsp:spPr>
        <a:xfrm>
          <a:off x="1515619" y="270931"/>
          <a:ext cx="5376951" cy="1867344"/>
        </a:xfrm>
        <a:prstGeom prst="ellipse">
          <a:avLst/>
        </a:prstGeom>
        <a:solidFill>
          <a:schemeClr val="accent4">
            <a:tint val="50000"/>
            <a:alpha val="40000"/>
            <a:hueOff val="0"/>
            <a:satOff val="0"/>
            <a:lumOff val="0"/>
            <a:alphaOff val="0"/>
          </a:schemeClr>
        </a:solidFill>
        <a:ln>
          <a:noFill/>
        </a:ln>
        <a:effectLst/>
        <a:sp3d z="-400500" prstMaterial="matte"/>
      </dsp:spPr>
      <dsp:style>
        <a:lnRef idx="0">
          <a:scrgbClr r="0" g="0" b="0"/>
        </a:lnRef>
        <a:fillRef idx="1">
          <a:scrgbClr r="0" g="0" b="0"/>
        </a:fillRef>
        <a:effectRef idx="0">
          <a:scrgbClr r="0" g="0" b="0"/>
        </a:effectRef>
        <a:fontRef idx="minor"/>
      </dsp:style>
    </dsp:sp>
    <dsp:sp modelId="{49C4F1DC-C2D0-45D6-9E44-73A8DA1F09F6}">
      <dsp:nvSpPr>
        <dsp:cNvPr id="0" name=""/>
        <dsp:cNvSpPr/>
      </dsp:nvSpPr>
      <dsp:spPr>
        <a:xfrm>
          <a:off x="3691409" y="4843424"/>
          <a:ext cx="1042044" cy="666908"/>
        </a:xfrm>
        <a:prstGeom prst="downArrow">
          <a:avLst/>
        </a:prstGeom>
        <a:solidFill>
          <a:schemeClr val="accent4">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D7B899D-6A87-47C3-AF63-8F03FBE9F062}">
      <dsp:nvSpPr>
        <dsp:cNvPr id="0" name=""/>
        <dsp:cNvSpPr/>
      </dsp:nvSpPr>
      <dsp:spPr>
        <a:xfrm>
          <a:off x="1711523" y="5376951"/>
          <a:ext cx="5001815" cy="125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tr-TR" sz="4400" kern="1200" dirty="0"/>
        </a:p>
      </dsp:txBody>
      <dsp:txXfrm>
        <a:off x="1711523" y="5376951"/>
        <a:ext cx="5001815" cy="1250453"/>
      </dsp:txXfrm>
    </dsp:sp>
    <dsp:sp modelId="{D4EFC7A7-4378-4651-80A2-F27CFE8E1F4A}">
      <dsp:nvSpPr>
        <dsp:cNvPr id="0" name=""/>
        <dsp:cNvSpPr/>
      </dsp:nvSpPr>
      <dsp:spPr>
        <a:xfrm>
          <a:off x="3470495" y="2282495"/>
          <a:ext cx="1875680" cy="1875680"/>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rPr>
            <a:t>Motivasyon </a:t>
          </a:r>
          <a:endParaRPr lang="tr-TR" sz="2000" kern="1200" dirty="0">
            <a:solidFill>
              <a:schemeClr val="bg1"/>
            </a:solidFill>
          </a:endParaRPr>
        </a:p>
      </dsp:txBody>
      <dsp:txXfrm>
        <a:off x="3745182" y="2557182"/>
        <a:ext cx="1326306" cy="1326306"/>
      </dsp:txXfrm>
    </dsp:sp>
    <dsp:sp modelId="{AF1B59FC-BB5A-4BAB-AE55-CE3995EFCF7C}">
      <dsp:nvSpPr>
        <dsp:cNvPr id="0" name=""/>
        <dsp:cNvSpPr/>
      </dsp:nvSpPr>
      <dsp:spPr>
        <a:xfrm>
          <a:off x="2128341" y="875317"/>
          <a:ext cx="1875680" cy="1875680"/>
        </a:xfrm>
        <a:prstGeom prst="ellipse">
          <a:avLst/>
        </a:prstGeom>
        <a:solidFill>
          <a:schemeClr val="accent4">
            <a:hueOff val="5206173"/>
            <a:satOff val="-29601"/>
            <a:lumOff val="95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solidFill>
                <a:schemeClr val="bg1"/>
              </a:solidFill>
            </a:rPr>
            <a:t>Ortalama</a:t>
          </a:r>
          <a:r>
            <a:rPr lang="tr-TR" sz="2200" kern="1200" dirty="0" smtClean="0"/>
            <a:t> </a:t>
          </a:r>
          <a:r>
            <a:rPr lang="tr-TR" sz="2200" kern="1200" dirty="0" smtClean="0">
              <a:solidFill>
                <a:schemeClr val="bg1"/>
              </a:solidFill>
            </a:rPr>
            <a:t>Üstü zeka</a:t>
          </a:r>
          <a:endParaRPr lang="tr-TR" sz="2200" kern="1200" dirty="0">
            <a:solidFill>
              <a:schemeClr val="bg1"/>
            </a:solidFill>
          </a:endParaRPr>
        </a:p>
      </dsp:txBody>
      <dsp:txXfrm>
        <a:off x="2403028" y="1150004"/>
        <a:ext cx="1326306" cy="1326306"/>
      </dsp:txXfrm>
    </dsp:sp>
    <dsp:sp modelId="{4FD71089-F918-4EC6-92F7-FDB8F603F4A2}">
      <dsp:nvSpPr>
        <dsp:cNvPr id="0" name=""/>
        <dsp:cNvSpPr/>
      </dsp:nvSpPr>
      <dsp:spPr>
        <a:xfrm>
          <a:off x="4045704" y="421819"/>
          <a:ext cx="1875680" cy="1875680"/>
        </a:xfrm>
        <a:prstGeom prst="ellipse">
          <a:avLst/>
        </a:prstGeom>
        <a:solidFill>
          <a:schemeClr val="accent4">
            <a:hueOff val="10412346"/>
            <a:satOff val="-59202"/>
            <a:lumOff val="190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rPr>
            <a:t>Yaratıcılık</a:t>
          </a:r>
          <a:endParaRPr lang="tr-TR" sz="2000" kern="1200" dirty="0">
            <a:solidFill>
              <a:schemeClr val="bg1"/>
            </a:solidFill>
          </a:endParaRPr>
        </a:p>
      </dsp:txBody>
      <dsp:txXfrm>
        <a:off x="4320391" y="696506"/>
        <a:ext cx="1326306" cy="1326306"/>
      </dsp:txXfrm>
    </dsp:sp>
    <dsp:sp modelId="{B0B786FE-4703-42EA-96F6-2B765AF16075}">
      <dsp:nvSpPr>
        <dsp:cNvPr id="0" name=""/>
        <dsp:cNvSpPr/>
      </dsp:nvSpPr>
      <dsp:spPr>
        <a:xfrm>
          <a:off x="1490777" y="148260"/>
          <a:ext cx="5835451" cy="4668360"/>
        </a:xfrm>
        <a:prstGeom prst="funnel">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a:sp3d extrusionH="381000" prstMaterial="matte"/>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42A4-7EAB-4D8C-9899-190A3F07D1E7}">
      <dsp:nvSpPr>
        <dsp:cNvPr id="0" name=""/>
        <dsp:cNvSpPr/>
      </dsp:nvSpPr>
      <dsp:spPr>
        <a:xfrm>
          <a:off x="1465140" y="1289561"/>
          <a:ext cx="2319243" cy="2319358"/>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tr-TR" sz="3500" kern="1200" dirty="0"/>
        </a:p>
      </dsp:txBody>
      <dsp:txXfrm>
        <a:off x="1804785" y="1629223"/>
        <a:ext cx="1639953" cy="1640034"/>
      </dsp:txXfrm>
    </dsp:sp>
    <dsp:sp modelId="{A09189DC-733E-4067-8866-7AB5EAF6604E}">
      <dsp:nvSpPr>
        <dsp:cNvPr id="0" name=""/>
        <dsp:cNvSpPr/>
      </dsp:nvSpPr>
      <dsp:spPr>
        <a:xfrm>
          <a:off x="269139" y="0"/>
          <a:ext cx="4675212" cy="4873625"/>
        </a:xfrm>
        <a:prstGeom prst="blockArc">
          <a:avLst>
            <a:gd name="adj1" fmla="val 17527788"/>
            <a:gd name="adj2" fmla="val 4119114"/>
            <a:gd name="adj3" fmla="val 575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4CB824-A446-464A-AE20-6E22F5EE81BF}">
      <dsp:nvSpPr>
        <dsp:cNvPr id="0" name=""/>
        <dsp:cNvSpPr/>
      </dsp:nvSpPr>
      <dsp:spPr>
        <a:xfrm>
          <a:off x="3711626" y="410846"/>
          <a:ext cx="1242427" cy="1242774"/>
        </a:xfrm>
        <a:prstGeom prst="ellipse">
          <a:avLst/>
        </a:prstGeom>
        <a:gradFill rotWithShape="0">
          <a:gsLst>
            <a:gs pos="0">
              <a:schemeClr val="accent1">
                <a:tint val="50000"/>
                <a:hueOff val="0"/>
                <a:satOff val="0"/>
                <a:lumOff val="0"/>
                <a:alphaOff val="0"/>
                <a:shade val="63000"/>
                <a:satMod val="165000"/>
              </a:schemeClr>
            </a:gs>
            <a:gs pos="30000">
              <a:schemeClr val="accent1">
                <a:tint val="50000"/>
                <a:hueOff val="0"/>
                <a:satOff val="0"/>
                <a:lumOff val="0"/>
                <a:alphaOff val="0"/>
                <a:shade val="58000"/>
                <a:satMod val="165000"/>
              </a:schemeClr>
            </a:gs>
            <a:gs pos="75000">
              <a:schemeClr val="accent1">
                <a:tint val="50000"/>
                <a:hueOff val="0"/>
                <a:satOff val="0"/>
                <a:lumOff val="0"/>
                <a:alphaOff val="0"/>
                <a:shade val="30000"/>
                <a:satMod val="175000"/>
              </a:schemeClr>
            </a:gs>
            <a:gs pos="100000">
              <a:schemeClr val="accent1">
                <a:tint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894CAF-F916-4F4A-B9EC-8AA3A285FBA0}">
      <dsp:nvSpPr>
        <dsp:cNvPr id="0" name=""/>
        <dsp:cNvSpPr/>
      </dsp:nvSpPr>
      <dsp:spPr>
        <a:xfrm>
          <a:off x="5048292" y="430828"/>
          <a:ext cx="1663036" cy="120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tr-TR" sz="1700" kern="1200" dirty="0" smtClean="0"/>
            <a:t>‘Mustafa Kemal ATATÜRK’</a:t>
          </a:r>
        </a:p>
        <a:p>
          <a:pPr lvl="0" algn="l" defTabSz="755650">
            <a:lnSpc>
              <a:spcPct val="90000"/>
            </a:lnSpc>
            <a:spcBef>
              <a:spcPct val="0"/>
            </a:spcBef>
            <a:spcAft>
              <a:spcPct val="10000"/>
            </a:spcAft>
          </a:pPr>
          <a:r>
            <a:rPr lang="tr-TR" sz="1700" kern="1200" dirty="0" smtClean="0"/>
            <a:t>Türk Devlet Adamı</a:t>
          </a:r>
          <a:endParaRPr lang="tr-TR" sz="1700" kern="1200" dirty="0"/>
        </a:p>
      </dsp:txBody>
      <dsp:txXfrm>
        <a:off x="5048292" y="430828"/>
        <a:ext cx="1663036" cy="1202810"/>
      </dsp:txXfrm>
    </dsp:sp>
    <dsp:sp modelId="{656F0E47-22FF-45EB-9CBF-15928CF9C370}">
      <dsp:nvSpPr>
        <dsp:cNvPr id="0" name=""/>
        <dsp:cNvSpPr/>
      </dsp:nvSpPr>
      <dsp:spPr>
        <a:xfrm>
          <a:off x="4191828" y="1824685"/>
          <a:ext cx="1242427" cy="1242774"/>
        </a:xfrm>
        <a:prstGeom prst="ellipse">
          <a:avLst/>
        </a:prstGeom>
        <a:gradFill rotWithShape="0">
          <a:gsLst>
            <a:gs pos="0">
              <a:schemeClr val="accent1">
                <a:tint val="50000"/>
                <a:hueOff val="0"/>
                <a:satOff val="0"/>
                <a:lumOff val="0"/>
                <a:alphaOff val="0"/>
                <a:shade val="63000"/>
                <a:satMod val="165000"/>
              </a:schemeClr>
            </a:gs>
            <a:gs pos="30000">
              <a:schemeClr val="accent1">
                <a:tint val="50000"/>
                <a:hueOff val="0"/>
                <a:satOff val="0"/>
                <a:lumOff val="0"/>
                <a:alphaOff val="0"/>
                <a:shade val="58000"/>
                <a:satMod val="165000"/>
              </a:schemeClr>
            </a:gs>
            <a:gs pos="75000">
              <a:schemeClr val="accent1">
                <a:tint val="50000"/>
                <a:hueOff val="0"/>
                <a:satOff val="0"/>
                <a:lumOff val="0"/>
                <a:alphaOff val="0"/>
                <a:shade val="30000"/>
                <a:satMod val="175000"/>
              </a:schemeClr>
            </a:gs>
            <a:gs pos="100000">
              <a:schemeClr val="accent1">
                <a:tint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589E267-A49E-4F4F-A2F7-A008D950DF0C}">
      <dsp:nvSpPr>
        <dsp:cNvPr id="0" name=""/>
        <dsp:cNvSpPr/>
      </dsp:nvSpPr>
      <dsp:spPr>
        <a:xfrm>
          <a:off x="5535423" y="1842230"/>
          <a:ext cx="1663036" cy="120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tr-TR" sz="1700" kern="1200" dirty="0" err="1" smtClean="0"/>
            <a:t>Friedrich</a:t>
          </a:r>
          <a:r>
            <a:rPr lang="tr-TR" sz="1700" kern="1200" dirty="0" smtClean="0"/>
            <a:t> Wilhelm Nietzsche-Filozof</a:t>
          </a:r>
          <a:endParaRPr lang="tr-TR" sz="1700" kern="1200" dirty="0"/>
        </a:p>
      </dsp:txBody>
      <dsp:txXfrm>
        <a:off x="5535423" y="1842230"/>
        <a:ext cx="1663036" cy="1202810"/>
      </dsp:txXfrm>
    </dsp:sp>
    <dsp:sp modelId="{88681441-B5F3-4C8C-8721-0DD8F86CDE39}">
      <dsp:nvSpPr>
        <dsp:cNvPr id="0" name=""/>
        <dsp:cNvSpPr/>
      </dsp:nvSpPr>
      <dsp:spPr>
        <a:xfrm>
          <a:off x="3711626" y="3258505"/>
          <a:ext cx="1242427" cy="1242774"/>
        </a:xfrm>
        <a:prstGeom prst="ellipse">
          <a:avLst/>
        </a:prstGeom>
        <a:gradFill rotWithShape="0">
          <a:gsLst>
            <a:gs pos="0">
              <a:schemeClr val="accent1">
                <a:tint val="50000"/>
                <a:hueOff val="0"/>
                <a:satOff val="0"/>
                <a:lumOff val="0"/>
                <a:alphaOff val="0"/>
                <a:shade val="63000"/>
                <a:satMod val="165000"/>
              </a:schemeClr>
            </a:gs>
            <a:gs pos="30000">
              <a:schemeClr val="accent1">
                <a:tint val="50000"/>
                <a:hueOff val="0"/>
                <a:satOff val="0"/>
                <a:lumOff val="0"/>
                <a:alphaOff val="0"/>
                <a:shade val="58000"/>
                <a:satMod val="165000"/>
              </a:schemeClr>
            </a:gs>
            <a:gs pos="75000">
              <a:schemeClr val="accent1">
                <a:tint val="50000"/>
                <a:hueOff val="0"/>
                <a:satOff val="0"/>
                <a:lumOff val="0"/>
                <a:alphaOff val="0"/>
                <a:shade val="30000"/>
                <a:satMod val="175000"/>
              </a:schemeClr>
            </a:gs>
            <a:gs pos="100000">
              <a:schemeClr val="accent1">
                <a:tint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F0912C-FD32-4D14-A4B1-F0AE254CCDC4}">
      <dsp:nvSpPr>
        <dsp:cNvPr id="0" name=""/>
        <dsp:cNvSpPr/>
      </dsp:nvSpPr>
      <dsp:spPr>
        <a:xfrm>
          <a:off x="5048292" y="3283848"/>
          <a:ext cx="1663036" cy="120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tr-TR" sz="1700" kern="1200" dirty="0" smtClean="0"/>
            <a:t>Sigmund Freud -Nörolog</a:t>
          </a:r>
          <a:endParaRPr lang="tr-TR" sz="1700" kern="1200" dirty="0"/>
        </a:p>
      </dsp:txBody>
      <dsp:txXfrm>
        <a:off x="5048292" y="3283848"/>
        <a:ext cx="1663036" cy="12028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CCF52-F878-4E40-8047-D487E103F543}">
      <dsp:nvSpPr>
        <dsp:cNvPr id="0" name=""/>
        <dsp:cNvSpPr/>
      </dsp:nvSpPr>
      <dsp:spPr>
        <a:xfrm>
          <a:off x="0" y="0"/>
          <a:ext cx="6172199" cy="2283783"/>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solidFill>
                <a:schemeClr val="bg1"/>
              </a:solidFill>
            </a:rPr>
            <a:t>2018 – 2019 EĞİTİM ÖĞRETİM YILI BİLİM VE SANAT MERKEZLERİ ÖĞRENCİ TANILAMA SÜRECİ</a:t>
          </a:r>
        </a:p>
      </dsp:txBody>
      <dsp:txXfrm>
        <a:off x="111485" y="111485"/>
        <a:ext cx="5949229" cy="20608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796A6-BBBE-441E-AB96-915220D0844B}">
      <dsp:nvSpPr>
        <dsp:cNvPr id="0" name=""/>
        <dsp:cNvSpPr/>
      </dsp:nvSpPr>
      <dsp:spPr>
        <a:xfrm>
          <a:off x="0" y="165"/>
          <a:ext cx="7686700" cy="114266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GENEL ZİHİNSEL ALAN ÖĞRENCİ ÖZELLİKLERİ</a:t>
          </a:r>
        </a:p>
      </dsp:txBody>
      <dsp:txXfrm>
        <a:off x="55781" y="55946"/>
        <a:ext cx="7575138" cy="1031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794CF-566D-46AF-AEDC-4583B728E09D}">
      <dsp:nvSpPr>
        <dsp:cNvPr id="0" name=""/>
        <dsp:cNvSpPr/>
      </dsp:nvSpPr>
      <dsp:spPr>
        <a:xfrm>
          <a:off x="0" y="122"/>
          <a:ext cx="7543800" cy="714134"/>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baseline="0" dirty="0"/>
            <a:t>ÖZEL YETENEKLİ ÖĞRENCİLER</a:t>
          </a:r>
        </a:p>
      </dsp:txBody>
      <dsp:txXfrm>
        <a:off x="34861" y="34983"/>
        <a:ext cx="7474078" cy="6444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1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1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1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2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3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3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3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2AAD-AA29-4030-B250-B5D463D38E62}" type="datetimeFigureOut">
              <a:rPr lang="tr-TR" smtClean="0"/>
              <a:t>30.11.2018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274FA-FF98-4E31-9161-DB3A26D48448}" type="slidenum">
              <a:rPr lang="tr-TR" smtClean="0"/>
              <a:t>‹#›</a:t>
            </a:fld>
            <a:endParaRPr lang="tr-TR"/>
          </a:p>
        </p:txBody>
      </p:sp>
    </p:spTree>
    <p:extLst>
      <p:ext uri="{BB962C8B-B14F-4D97-AF65-F5344CB8AC3E}">
        <p14:creationId xmlns:p14="http://schemas.microsoft.com/office/powerpoint/2010/main" val="116184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a:extLst>
              <a:ext uri="{FF2B5EF4-FFF2-40B4-BE49-F238E27FC236}">
                <a16:creationId xmlns="" xmlns:a16="http://schemas.microsoft.com/office/drawing/2014/main" id="{2141E419-80D0-49B0-B684-FB34D51E7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Not Yer Tutucusu">
            <a:extLst>
              <a:ext uri="{FF2B5EF4-FFF2-40B4-BE49-F238E27FC236}">
                <a16:creationId xmlns="" xmlns:a16="http://schemas.microsoft.com/office/drawing/2014/main" id="{A0EDC63A-D797-40DC-888E-966A6A6EA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3 Slayt Numarası Yer Tutucusu">
            <a:extLst>
              <a:ext uri="{FF2B5EF4-FFF2-40B4-BE49-F238E27FC236}">
                <a16:creationId xmlns="" xmlns:a16="http://schemas.microsoft.com/office/drawing/2014/main" id="{F511ED2A-F902-4CE7-858A-DCFF103EAB9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87B66D-8A67-4514-A622-32010486C9C7}" type="slidenum">
              <a:rPr lang="tr-TR" altLang="en-US">
                <a:solidFill>
                  <a:prstClr val="black"/>
                </a:solidFill>
                <a:latin typeface="Calibri" panose="020F0502020204030204" pitchFamily="34" charset="0"/>
              </a:rPr>
              <a:pPr eaLnBrk="1" hangingPunct="1"/>
              <a:t>78</a:t>
            </a:fld>
            <a:endParaRPr lang="tr-TR"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a:extLst>
              <a:ext uri="{FF2B5EF4-FFF2-40B4-BE49-F238E27FC236}">
                <a16:creationId xmlns="" xmlns:a16="http://schemas.microsoft.com/office/drawing/2014/main" id="{21BB226C-66D7-43BD-8A85-0F42189982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a:extLst>
              <a:ext uri="{FF2B5EF4-FFF2-40B4-BE49-F238E27FC236}">
                <a16:creationId xmlns="" xmlns:a16="http://schemas.microsoft.com/office/drawing/2014/main" id="{67F1FAD3-A419-4D72-9625-6E6F7E828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3 Slayt Numarası Yer Tutucusu">
            <a:extLst>
              <a:ext uri="{FF2B5EF4-FFF2-40B4-BE49-F238E27FC236}">
                <a16:creationId xmlns="" xmlns:a16="http://schemas.microsoft.com/office/drawing/2014/main" id="{FA516891-3340-401B-A816-B761A3379E2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041217-F139-4161-AECA-9A08521B143C}" type="slidenum">
              <a:rPr lang="tr-TR" altLang="en-US">
                <a:solidFill>
                  <a:prstClr val="black"/>
                </a:solidFill>
                <a:latin typeface="Calibri" panose="020F0502020204030204" pitchFamily="34" charset="0"/>
              </a:rPr>
              <a:pPr eaLnBrk="1" hangingPunct="1"/>
              <a:t>82</a:t>
            </a:fld>
            <a:endParaRPr lang="tr-TR" altLang="en-US">
              <a:solidFill>
                <a:prstClr val="black"/>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689B8917-C9DC-41B8-B51E-38DA261BF0C1}" type="datetimeFigureOut">
              <a:rPr lang="tr-TR" smtClean="0"/>
              <a:t>30.11.2018</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4E4A27B3-D66E-4AB5-BFAC-644AEBF2D63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89B8917-C9DC-41B8-B51E-38DA261BF0C1}" type="datetimeFigureOut">
              <a:rPr lang="tr-TR" smtClean="0"/>
              <a:t>30.11.2018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89B8917-C9DC-41B8-B51E-38DA261BF0C1}" type="datetimeFigureOut">
              <a:rPr lang="tr-TR" smtClean="0"/>
              <a:t>30.11.2018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ikdörtgen">
            <a:extLst>
              <a:ext uri="{FF2B5EF4-FFF2-40B4-BE49-F238E27FC236}">
                <a16:creationId xmlns="" xmlns:a16="http://schemas.microsoft.com/office/drawing/2014/main" id="{6671060D-D1DC-4023-B379-19E401398870}"/>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4 Dikdörtgen">
            <a:extLst>
              <a:ext uri="{FF2B5EF4-FFF2-40B4-BE49-F238E27FC236}">
                <a16:creationId xmlns="" xmlns:a16="http://schemas.microsoft.com/office/drawing/2014/main" id="{DA4B1AAC-34CF-46C5-B6CE-30E41C6E1163}"/>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16 Dikdörtgen">
            <a:extLst>
              <a:ext uri="{FF2B5EF4-FFF2-40B4-BE49-F238E27FC236}">
                <a16:creationId xmlns="" xmlns:a16="http://schemas.microsoft.com/office/drawing/2014/main" id="{FEC97CD5-DBF4-4821-8EB6-7BD768C5AA12}"/>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17 Dikdörtgen">
            <a:extLst>
              <a:ext uri="{FF2B5EF4-FFF2-40B4-BE49-F238E27FC236}">
                <a16:creationId xmlns="" xmlns:a16="http://schemas.microsoft.com/office/drawing/2014/main" id="{254E0F04-D5D8-43CC-891E-15B0B507235F}"/>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18 Düz Bağlayıcı">
            <a:extLst>
              <a:ext uri="{FF2B5EF4-FFF2-40B4-BE49-F238E27FC236}">
                <a16:creationId xmlns="" xmlns:a16="http://schemas.microsoft.com/office/drawing/2014/main" id="{CFFA2CF1-B89C-433C-AB16-70E2FE314253}"/>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1" name="19 Düz Bağlayıcı">
            <a:extLst>
              <a:ext uri="{FF2B5EF4-FFF2-40B4-BE49-F238E27FC236}">
                <a16:creationId xmlns="" xmlns:a16="http://schemas.microsoft.com/office/drawing/2014/main" id="{B65DE5A0-DD87-4B8F-BA96-110EBC9415C8}"/>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2" name="20 Düz Bağlayıcı">
            <a:extLst>
              <a:ext uri="{FF2B5EF4-FFF2-40B4-BE49-F238E27FC236}">
                <a16:creationId xmlns="" xmlns:a16="http://schemas.microsoft.com/office/drawing/2014/main" id="{285C231B-B879-45C3-A37B-6D178AADD2A7}"/>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3" name="23 Düz Bağlayıcı">
            <a:extLst>
              <a:ext uri="{FF2B5EF4-FFF2-40B4-BE49-F238E27FC236}">
                <a16:creationId xmlns="" xmlns:a16="http://schemas.microsoft.com/office/drawing/2014/main" id="{9A6180D3-8EC7-415D-A823-C128CA46F3CD}"/>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4" name="24 Düz Bağlayıcı">
            <a:extLst>
              <a:ext uri="{FF2B5EF4-FFF2-40B4-BE49-F238E27FC236}">
                <a16:creationId xmlns="" xmlns:a16="http://schemas.microsoft.com/office/drawing/2014/main" id="{CF87CFB1-188B-4CAE-AB3A-A574EDC9A710}"/>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5" name="25 Düz Bağlayıcı">
            <a:extLst>
              <a:ext uri="{FF2B5EF4-FFF2-40B4-BE49-F238E27FC236}">
                <a16:creationId xmlns="" xmlns:a16="http://schemas.microsoft.com/office/drawing/2014/main" id="{8786E328-4183-4496-8B79-D71EE336FAE2}"/>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6" name="26 Dikdörtgen">
            <a:extLst>
              <a:ext uri="{FF2B5EF4-FFF2-40B4-BE49-F238E27FC236}">
                <a16:creationId xmlns="" xmlns:a16="http://schemas.microsoft.com/office/drawing/2014/main" id="{FD092685-C9BC-4CCF-9736-6778BD0F5953}"/>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27 Oval">
            <a:extLst>
              <a:ext uri="{FF2B5EF4-FFF2-40B4-BE49-F238E27FC236}">
                <a16:creationId xmlns="" xmlns:a16="http://schemas.microsoft.com/office/drawing/2014/main" id="{CFEF19AF-D47C-4943-AEAB-ACBB211D75D9}"/>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28 Oval">
            <a:extLst>
              <a:ext uri="{FF2B5EF4-FFF2-40B4-BE49-F238E27FC236}">
                <a16:creationId xmlns="" xmlns:a16="http://schemas.microsoft.com/office/drawing/2014/main" id="{D0C65796-3AB7-49B8-9FD3-CB53B1D8C0D4}"/>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29 Oval">
            <a:extLst>
              <a:ext uri="{FF2B5EF4-FFF2-40B4-BE49-F238E27FC236}">
                <a16:creationId xmlns="" xmlns:a16="http://schemas.microsoft.com/office/drawing/2014/main" id="{C91665BA-1EED-4B5F-8FE3-362E73351A47}"/>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30 Oval">
            <a:extLst>
              <a:ext uri="{FF2B5EF4-FFF2-40B4-BE49-F238E27FC236}">
                <a16:creationId xmlns="" xmlns:a16="http://schemas.microsoft.com/office/drawing/2014/main" id="{4017A8BB-13BF-4E91-B39F-227B078B675E}"/>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31 Oval">
            <a:extLst>
              <a:ext uri="{FF2B5EF4-FFF2-40B4-BE49-F238E27FC236}">
                <a16:creationId xmlns="" xmlns:a16="http://schemas.microsoft.com/office/drawing/2014/main" id="{8F77AD60-A16A-4EF7-AD9B-4D0A29F944CE}"/>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27 Veri Yer Tutucusu">
            <a:extLst>
              <a:ext uri="{FF2B5EF4-FFF2-40B4-BE49-F238E27FC236}">
                <a16:creationId xmlns="" xmlns:a16="http://schemas.microsoft.com/office/drawing/2014/main" id="{0E7F72A1-CBAC-49E8-AD33-6A2F7354B9B0}"/>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990B162B-7C7C-4C1F-B998-93DBD58052D4}" type="datetimeFigureOut">
              <a:rPr lang="tr-TR">
                <a:solidFill>
                  <a:srgbClr val="575F6D"/>
                </a:solidFill>
              </a:rPr>
              <a:pPr>
                <a:defRPr/>
              </a:pPr>
              <a:t>30.11.2018</a:t>
            </a:fld>
            <a:endParaRPr lang="tr-TR">
              <a:solidFill>
                <a:srgbClr val="575F6D"/>
              </a:solidFill>
            </a:endParaRPr>
          </a:p>
        </p:txBody>
      </p:sp>
      <p:sp>
        <p:nvSpPr>
          <p:cNvPr id="23" name="16 Altbilgi Yer Tutucusu">
            <a:extLst>
              <a:ext uri="{FF2B5EF4-FFF2-40B4-BE49-F238E27FC236}">
                <a16:creationId xmlns="" xmlns:a16="http://schemas.microsoft.com/office/drawing/2014/main" id="{6DFC63F5-7E75-4ED8-9E0C-71055EE76858}"/>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solidFill>
                <a:srgbClr val="575F6D"/>
              </a:solidFill>
            </a:endParaRPr>
          </a:p>
        </p:txBody>
      </p:sp>
      <p:sp>
        <p:nvSpPr>
          <p:cNvPr id="24" name="28 Slayt Numarası Yer Tutucusu">
            <a:extLst>
              <a:ext uri="{FF2B5EF4-FFF2-40B4-BE49-F238E27FC236}">
                <a16:creationId xmlns="" xmlns:a16="http://schemas.microsoft.com/office/drawing/2014/main" id="{E4A7FF09-F0EF-4603-80BD-960575A5FADC}"/>
              </a:ext>
            </a:extLst>
          </p:cNvPr>
          <p:cNvSpPr>
            <a:spLocks noGrp="1"/>
          </p:cNvSpPr>
          <p:nvPr>
            <p:ph type="sldNum" sz="quarter" idx="12"/>
          </p:nvPr>
        </p:nvSpPr>
        <p:spPr bwMode="auto">
          <a:xfrm>
            <a:off x="1325563" y="4929188"/>
            <a:ext cx="609600" cy="517525"/>
          </a:xfrm>
        </p:spPr>
        <p:txBody>
          <a:bodyPr/>
          <a:lstStyle>
            <a:lvl1pPr>
              <a:defRPr/>
            </a:lvl1pPr>
          </a:lstStyle>
          <a:p>
            <a:fld id="{5E6CCEBB-5E1A-478E-BB51-5349C6692A2C}" type="slidenum">
              <a:rPr lang="tr-TR" altLang="en-US"/>
              <a:pPr/>
              <a:t>‹#›</a:t>
            </a:fld>
            <a:endParaRPr lang="tr-TR" altLang="en-US"/>
          </a:p>
        </p:txBody>
      </p:sp>
    </p:spTree>
    <p:extLst>
      <p:ext uri="{BB962C8B-B14F-4D97-AF65-F5344CB8AC3E}">
        <p14:creationId xmlns:p14="http://schemas.microsoft.com/office/powerpoint/2010/main" val="65941745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6 Veri Yer Tutucusu">
            <a:extLst>
              <a:ext uri="{FF2B5EF4-FFF2-40B4-BE49-F238E27FC236}">
                <a16:creationId xmlns="" xmlns:a16="http://schemas.microsoft.com/office/drawing/2014/main" id="{3772A62A-3795-4EF9-99FE-B4DA0B9B9C32}"/>
              </a:ext>
            </a:extLst>
          </p:cNvPr>
          <p:cNvSpPr>
            <a:spLocks noGrp="1"/>
          </p:cNvSpPr>
          <p:nvPr>
            <p:ph type="dt" sz="half" idx="10"/>
          </p:nvPr>
        </p:nvSpPr>
        <p:spPr/>
        <p:txBody>
          <a:bodyPr rtlCol="0"/>
          <a:lstStyle>
            <a:lvl1pPr>
              <a:defRPr/>
            </a:lvl1pPr>
          </a:lstStyle>
          <a:p>
            <a:pPr>
              <a:defRPr/>
            </a:pPr>
            <a:fld id="{6C6C2413-6E9C-43EF-82DD-8AC2C63A1CBC}" type="datetimeFigureOut">
              <a:rPr lang="tr-TR">
                <a:solidFill>
                  <a:srgbClr val="575F6D"/>
                </a:solidFill>
              </a:rPr>
              <a:pPr>
                <a:defRPr/>
              </a:pPr>
              <a:t>30.11.2018</a:t>
            </a:fld>
            <a:endParaRPr lang="tr-TR">
              <a:solidFill>
                <a:srgbClr val="575F6D"/>
              </a:solidFill>
            </a:endParaRPr>
          </a:p>
        </p:txBody>
      </p:sp>
      <p:sp>
        <p:nvSpPr>
          <p:cNvPr id="5" name="8 Slayt Numarası Yer Tutucusu">
            <a:extLst>
              <a:ext uri="{FF2B5EF4-FFF2-40B4-BE49-F238E27FC236}">
                <a16:creationId xmlns="" xmlns:a16="http://schemas.microsoft.com/office/drawing/2014/main" id="{4736DF3F-0778-4A10-A9BA-8E49471A2223}"/>
              </a:ext>
            </a:extLst>
          </p:cNvPr>
          <p:cNvSpPr>
            <a:spLocks noGrp="1"/>
          </p:cNvSpPr>
          <p:nvPr>
            <p:ph type="sldNum" sz="quarter" idx="11"/>
          </p:nvPr>
        </p:nvSpPr>
        <p:spPr/>
        <p:txBody>
          <a:bodyPr/>
          <a:lstStyle>
            <a:lvl1pPr>
              <a:defRPr/>
            </a:lvl1pPr>
          </a:lstStyle>
          <a:p>
            <a:fld id="{B59E09DC-406D-442E-A69B-C500F17A53C7}" type="slidenum">
              <a:rPr lang="tr-TR" altLang="en-US"/>
              <a:pPr/>
              <a:t>‹#›</a:t>
            </a:fld>
            <a:endParaRPr lang="tr-TR" altLang="en-US"/>
          </a:p>
        </p:txBody>
      </p:sp>
      <p:sp>
        <p:nvSpPr>
          <p:cNvPr id="6" name="9 Altbilgi Yer Tutucusu">
            <a:extLst>
              <a:ext uri="{FF2B5EF4-FFF2-40B4-BE49-F238E27FC236}">
                <a16:creationId xmlns="" xmlns:a16="http://schemas.microsoft.com/office/drawing/2014/main" id="{1068EFE1-BDDC-4DC4-827E-A00FCC60C52D}"/>
              </a:ext>
            </a:extLst>
          </p:cNvPr>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261026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12 Dikdörtgen">
            <a:extLst>
              <a:ext uri="{FF2B5EF4-FFF2-40B4-BE49-F238E27FC236}">
                <a16:creationId xmlns="" xmlns:a16="http://schemas.microsoft.com/office/drawing/2014/main" id="{01307A61-120B-4F1D-8C16-E6167252EB64}"/>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4 Dikdörtgen">
            <a:extLst>
              <a:ext uri="{FF2B5EF4-FFF2-40B4-BE49-F238E27FC236}">
                <a16:creationId xmlns="" xmlns:a16="http://schemas.microsoft.com/office/drawing/2014/main" id="{E175AF83-E371-45A0-B79F-E15FC2A5B834}"/>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16 Dikdörtgen">
            <a:extLst>
              <a:ext uri="{FF2B5EF4-FFF2-40B4-BE49-F238E27FC236}">
                <a16:creationId xmlns="" xmlns:a16="http://schemas.microsoft.com/office/drawing/2014/main" id="{F65E0D94-1815-4817-A9D0-EEB79DCD63C6}"/>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17 Dikdörtgen">
            <a:extLst>
              <a:ext uri="{FF2B5EF4-FFF2-40B4-BE49-F238E27FC236}">
                <a16:creationId xmlns="" xmlns:a16="http://schemas.microsoft.com/office/drawing/2014/main" id="{CB148C4F-0A4C-4E92-8AAC-51FF5D5D85FD}"/>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18 Düz Bağlayıcı">
            <a:extLst>
              <a:ext uri="{FF2B5EF4-FFF2-40B4-BE49-F238E27FC236}">
                <a16:creationId xmlns="" xmlns:a16="http://schemas.microsoft.com/office/drawing/2014/main" id="{0EA5D55E-5B59-4B7F-A42E-613F3D2AC436}"/>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9" name="19 Düz Bağlayıcı">
            <a:extLst>
              <a:ext uri="{FF2B5EF4-FFF2-40B4-BE49-F238E27FC236}">
                <a16:creationId xmlns="" xmlns:a16="http://schemas.microsoft.com/office/drawing/2014/main" id="{1B4A6EB3-0771-4FD4-AB33-26ECA355B0C5}"/>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10" name="20 Düz Bağlayıcı">
            <a:extLst>
              <a:ext uri="{FF2B5EF4-FFF2-40B4-BE49-F238E27FC236}">
                <a16:creationId xmlns="" xmlns:a16="http://schemas.microsoft.com/office/drawing/2014/main" id="{D9546FDA-9ADF-45CC-AD8C-4E28AB45AB5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11" name="23 Düz Bağlayıcı">
            <a:extLst>
              <a:ext uri="{FF2B5EF4-FFF2-40B4-BE49-F238E27FC236}">
                <a16:creationId xmlns="" xmlns:a16="http://schemas.microsoft.com/office/drawing/2014/main" id="{ADAC943B-4064-495F-ACD7-539392B99FCF}"/>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12" name="24 Düz Bağlayıcı">
            <a:extLst>
              <a:ext uri="{FF2B5EF4-FFF2-40B4-BE49-F238E27FC236}">
                <a16:creationId xmlns="" xmlns:a16="http://schemas.microsoft.com/office/drawing/2014/main" id="{80ECA01D-8175-4C5B-B763-80CC48065423}"/>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13" name="25 Dikdörtgen">
            <a:extLst>
              <a:ext uri="{FF2B5EF4-FFF2-40B4-BE49-F238E27FC236}">
                <a16:creationId xmlns="" xmlns:a16="http://schemas.microsoft.com/office/drawing/2014/main" id="{0346854E-D200-4917-91DD-AF719C0BE39D}"/>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26 Oval">
            <a:extLst>
              <a:ext uri="{FF2B5EF4-FFF2-40B4-BE49-F238E27FC236}">
                <a16:creationId xmlns="" xmlns:a16="http://schemas.microsoft.com/office/drawing/2014/main" id="{E51EADE6-7C16-4B62-B66D-601F3C50FC8E}"/>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27 Oval">
            <a:extLst>
              <a:ext uri="{FF2B5EF4-FFF2-40B4-BE49-F238E27FC236}">
                <a16:creationId xmlns="" xmlns:a16="http://schemas.microsoft.com/office/drawing/2014/main" id="{EE49E3D0-7BE5-45AE-B4AB-DCE8F5DDD5DF}"/>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28 Oval">
            <a:extLst>
              <a:ext uri="{FF2B5EF4-FFF2-40B4-BE49-F238E27FC236}">
                <a16:creationId xmlns="" xmlns:a16="http://schemas.microsoft.com/office/drawing/2014/main" id="{01A684D4-EF86-4DC0-A21A-C6B0F62CFF8F}"/>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29 Oval">
            <a:extLst>
              <a:ext uri="{FF2B5EF4-FFF2-40B4-BE49-F238E27FC236}">
                <a16:creationId xmlns="" xmlns:a16="http://schemas.microsoft.com/office/drawing/2014/main" id="{99827662-6C43-4041-9EBB-88E2D8210B44}"/>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30 Oval">
            <a:extLst>
              <a:ext uri="{FF2B5EF4-FFF2-40B4-BE49-F238E27FC236}">
                <a16:creationId xmlns="" xmlns:a16="http://schemas.microsoft.com/office/drawing/2014/main" id="{C4C4D7B2-9E40-42F0-ADD3-30370B04A24D}"/>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31 Düz Bağlayıcı">
            <a:extLst>
              <a:ext uri="{FF2B5EF4-FFF2-40B4-BE49-F238E27FC236}">
                <a16:creationId xmlns="" xmlns:a16="http://schemas.microsoft.com/office/drawing/2014/main" id="{4931F9D7-A355-4978-A790-3E51EC497EC6}"/>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panose="020B0604020202020204" pitchFamily="34" charset="0"/>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3 Veri Yer Tutucusu">
            <a:extLst>
              <a:ext uri="{FF2B5EF4-FFF2-40B4-BE49-F238E27FC236}">
                <a16:creationId xmlns="" xmlns:a16="http://schemas.microsoft.com/office/drawing/2014/main" id="{24985CA7-0F3B-440D-A593-59FD87427A3C}"/>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0953C535-9AB9-479B-97BB-DEF5D02D7EEE}" type="datetimeFigureOut">
              <a:rPr lang="tr-TR">
                <a:solidFill>
                  <a:srgbClr val="FFF39D"/>
                </a:solidFill>
              </a:rPr>
              <a:pPr>
                <a:defRPr/>
              </a:pPr>
              <a:t>30.11.2018</a:t>
            </a:fld>
            <a:endParaRPr lang="tr-TR">
              <a:solidFill>
                <a:srgbClr val="FFF39D"/>
              </a:solidFill>
            </a:endParaRPr>
          </a:p>
        </p:txBody>
      </p:sp>
      <p:sp>
        <p:nvSpPr>
          <p:cNvPr id="21" name="4 Altbilgi Yer Tutucusu">
            <a:extLst>
              <a:ext uri="{FF2B5EF4-FFF2-40B4-BE49-F238E27FC236}">
                <a16:creationId xmlns="" xmlns:a16="http://schemas.microsoft.com/office/drawing/2014/main" id="{103B6835-7C12-4839-ADA2-30323CA0CF86}"/>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solidFill>
                <a:srgbClr val="FFF39D"/>
              </a:solidFill>
            </a:endParaRPr>
          </a:p>
        </p:txBody>
      </p:sp>
      <p:sp>
        <p:nvSpPr>
          <p:cNvPr id="22" name="5 Slayt Numarası Yer Tutucusu">
            <a:extLst>
              <a:ext uri="{FF2B5EF4-FFF2-40B4-BE49-F238E27FC236}">
                <a16:creationId xmlns="" xmlns:a16="http://schemas.microsoft.com/office/drawing/2014/main" id="{235BE94C-C9FF-4DD5-9BC6-3FD08F7CF21C}"/>
              </a:ext>
            </a:extLst>
          </p:cNvPr>
          <p:cNvSpPr>
            <a:spLocks noGrp="1"/>
          </p:cNvSpPr>
          <p:nvPr>
            <p:ph type="sldNum" sz="quarter" idx="12"/>
          </p:nvPr>
        </p:nvSpPr>
        <p:spPr bwMode="auto">
          <a:xfrm>
            <a:off x="1339850" y="4929188"/>
            <a:ext cx="609600" cy="517525"/>
          </a:xfrm>
        </p:spPr>
        <p:txBody>
          <a:bodyPr/>
          <a:lstStyle>
            <a:lvl1pPr>
              <a:defRPr/>
            </a:lvl1pPr>
          </a:lstStyle>
          <a:p>
            <a:fld id="{1327C8A4-6BA4-4A6C-AAEE-CC41EFD0CA72}" type="slidenum">
              <a:rPr lang="tr-TR" altLang="en-US"/>
              <a:pPr/>
              <a:t>‹#›</a:t>
            </a:fld>
            <a:endParaRPr lang="tr-TR" altLang="en-US"/>
          </a:p>
        </p:txBody>
      </p:sp>
    </p:spTree>
    <p:extLst>
      <p:ext uri="{BB962C8B-B14F-4D97-AF65-F5344CB8AC3E}">
        <p14:creationId xmlns:p14="http://schemas.microsoft.com/office/powerpoint/2010/main" val="32552609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a:extLst>
              <a:ext uri="{FF2B5EF4-FFF2-40B4-BE49-F238E27FC236}">
                <a16:creationId xmlns="" xmlns:a16="http://schemas.microsoft.com/office/drawing/2014/main" id="{9E91B238-AF1B-4610-B355-6EA8DB51B8B7}"/>
              </a:ext>
            </a:extLst>
          </p:cNvPr>
          <p:cNvSpPr>
            <a:spLocks noGrp="1"/>
          </p:cNvSpPr>
          <p:nvPr>
            <p:ph type="dt" sz="half" idx="10"/>
          </p:nvPr>
        </p:nvSpPr>
        <p:spPr/>
        <p:txBody>
          <a:bodyPr/>
          <a:lstStyle>
            <a:lvl1pPr>
              <a:defRPr/>
            </a:lvl1pPr>
          </a:lstStyle>
          <a:p>
            <a:pPr>
              <a:defRPr/>
            </a:pPr>
            <a:fld id="{6F4C240A-B274-41DB-AAA2-2D66FAADD301}" type="datetimeFigureOut">
              <a:rPr lang="tr-TR">
                <a:solidFill>
                  <a:srgbClr val="575F6D"/>
                </a:solidFill>
              </a:rPr>
              <a:pPr>
                <a:defRPr/>
              </a:pPr>
              <a:t>30.11.2018</a:t>
            </a:fld>
            <a:endParaRPr lang="tr-TR">
              <a:solidFill>
                <a:srgbClr val="575F6D"/>
              </a:solidFill>
            </a:endParaRPr>
          </a:p>
        </p:txBody>
      </p:sp>
      <p:sp>
        <p:nvSpPr>
          <p:cNvPr id="6" name="2 Altbilgi Yer Tutucusu">
            <a:extLst>
              <a:ext uri="{FF2B5EF4-FFF2-40B4-BE49-F238E27FC236}">
                <a16:creationId xmlns="" xmlns:a16="http://schemas.microsoft.com/office/drawing/2014/main" id="{7F399822-329A-4B91-92A8-DE7CAEADEC23}"/>
              </a:ext>
            </a:extLst>
          </p:cNvPr>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7" name="22 Slayt Numarası Yer Tutucusu">
            <a:extLst>
              <a:ext uri="{FF2B5EF4-FFF2-40B4-BE49-F238E27FC236}">
                <a16:creationId xmlns="" xmlns:a16="http://schemas.microsoft.com/office/drawing/2014/main" id="{AE8F70D6-702C-40E0-BFF8-C5CAD6DD99EE}"/>
              </a:ext>
            </a:extLst>
          </p:cNvPr>
          <p:cNvSpPr>
            <a:spLocks noGrp="1"/>
          </p:cNvSpPr>
          <p:nvPr>
            <p:ph type="sldNum" sz="quarter" idx="12"/>
          </p:nvPr>
        </p:nvSpPr>
        <p:spPr/>
        <p:txBody>
          <a:bodyPr/>
          <a:lstStyle>
            <a:lvl1pPr>
              <a:defRPr/>
            </a:lvl1pPr>
          </a:lstStyle>
          <a:p>
            <a:fld id="{4417C7C7-3E4F-4603-8C88-9705216A0988}" type="slidenum">
              <a:rPr lang="tr-TR" altLang="en-US"/>
              <a:pPr/>
              <a:t>‹#›</a:t>
            </a:fld>
            <a:endParaRPr lang="tr-TR" altLang="en-US"/>
          </a:p>
        </p:txBody>
      </p:sp>
    </p:spTree>
    <p:extLst>
      <p:ext uri="{BB962C8B-B14F-4D97-AF65-F5344CB8AC3E}">
        <p14:creationId xmlns:p14="http://schemas.microsoft.com/office/powerpoint/2010/main" val="296714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13 Veri Yer Tutucusu">
            <a:extLst>
              <a:ext uri="{FF2B5EF4-FFF2-40B4-BE49-F238E27FC236}">
                <a16:creationId xmlns="" xmlns:a16="http://schemas.microsoft.com/office/drawing/2014/main" id="{143E1039-1458-4D8B-8348-8F22DC7217F5}"/>
              </a:ext>
            </a:extLst>
          </p:cNvPr>
          <p:cNvSpPr>
            <a:spLocks noGrp="1"/>
          </p:cNvSpPr>
          <p:nvPr>
            <p:ph type="dt" sz="half" idx="10"/>
          </p:nvPr>
        </p:nvSpPr>
        <p:spPr/>
        <p:txBody>
          <a:bodyPr/>
          <a:lstStyle>
            <a:lvl1pPr>
              <a:defRPr/>
            </a:lvl1pPr>
          </a:lstStyle>
          <a:p>
            <a:pPr>
              <a:defRPr/>
            </a:pPr>
            <a:fld id="{A18887EA-F412-48C3-A757-2A617C0F37EE}" type="datetimeFigureOut">
              <a:rPr lang="tr-TR">
                <a:solidFill>
                  <a:srgbClr val="575F6D"/>
                </a:solidFill>
              </a:rPr>
              <a:pPr>
                <a:defRPr/>
              </a:pPr>
              <a:t>30.11.2018</a:t>
            </a:fld>
            <a:endParaRPr lang="tr-TR">
              <a:solidFill>
                <a:srgbClr val="575F6D"/>
              </a:solidFill>
            </a:endParaRPr>
          </a:p>
        </p:txBody>
      </p:sp>
      <p:sp>
        <p:nvSpPr>
          <p:cNvPr id="8" name="2 Altbilgi Yer Tutucusu">
            <a:extLst>
              <a:ext uri="{FF2B5EF4-FFF2-40B4-BE49-F238E27FC236}">
                <a16:creationId xmlns="" xmlns:a16="http://schemas.microsoft.com/office/drawing/2014/main" id="{9F5850DE-BA65-4C60-B147-DB3F77EEED85}"/>
              </a:ext>
            </a:extLst>
          </p:cNvPr>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9" name="22 Slayt Numarası Yer Tutucusu">
            <a:extLst>
              <a:ext uri="{FF2B5EF4-FFF2-40B4-BE49-F238E27FC236}">
                <a16:creationId xmlns="" xmlns:a16="http://schemas.microsoft.com/office/drawing/2014/main" id="{97406BDB-1DE9-4B8D-8587-B8FE8CA89D7F}"/>
              </a:ext>
            </a:extLst>
          </p:cNvPr>
          <p:cNvSpPr>
            <a:spLocks noGrp="1"/>
          </p:cNvSpPr>
          <p:nvPr>
            <p:ph type="sldNum" sz="quarter" idx="12"/>
          </p:nvPr>
        </p:nvSpPr>
        <p:spPr/>
        <p:txBody>
          <a:bodyPr/>
          <a:lstStyle>
            <a:lvl1pPr>
              <a:defRPr/>
            </a:lvl1pPr>
          </a:lstStyle>
          <a:p>
            <a:fld id="{A5497261-F640-41E9-93A5-E9F8FE27DFFE}" type="slidenum">
              <a:rPr lang="tr-TR" altLang="en-US"/>
              <a:pPr/>
              <a:t>‹#›</a:t>
            </a:fld>
            <a:endParaRPr lang="tr-TR" altLang="en-US"/>
          </a:p>
        </p:txBody>
      </p:sp>
    </p:spTree>
    <p:extLst>
      <p:ext uri="{BB962C8B-B14F-4D97-AF65-F5344CB8AC3E}">
        <p14:creationId xmlns:p14="http://schemas.microsoft.com/office/powerpoint/2010/main" val="98968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5 Veri Yer Tutucusu">
            <a:extLst>
              <a:ext uri="{FF2B5EF4-FFF2-40B4-BE49-F238E27FC236}">
                <a16:creationId xmlns="" xmlns:a16="http://schemas.microsoft.com/office/drawing/2014/main" id="{7939EBB5-5297-40BE-96E1-409A23E4F8A5}"/>
              </a:ext>
            </a:extLst>
          </p:cNvPr>
          <p:cNvSpPr>
            <a:spLocks noGrp="1"/>
          </p:cNvSpPr>
          <p:nvPr>
            <p:ph type="dt" sz="half" idx="10"/>
          </p:nvPr>
        </p:nvSpPr>
        <p:spPr/>
        <p:txBody>
          <a:bodyPr rtlCol="0"/>
          <a:lstStyle>
            <a:lvl1pPr>
              <a:defRPr/>
            </a:lvl1pPr>
          </a:lstStyle>
          <a:p>
            <a:pPr>
              <a:defRPr/>
            </a:pPr>
            <a:fld id="{C8FE791C-D5EA-4306-9EFC-0FFF888544C7}" type="datetimeFigureOut">
              <a:rPr lang="tr-TR">
                <a:solidFill>
                  <a:srgbClr val="575F6D"/>
                </a:solidFill>
              </a:rPr>
              <a:pPr>
                <a:defRPr/>
              </a:pPr>
              <a:t>30.11.2018</a:t>
            </a:fld>
            <a:endParaRPr lang="tr-TR">
              <a:solidFill>
                <a:srgbClr val="575F6D"/>
              </a:solidFill>
            </a:endParaRPr>
          </a:p>
        </p:txBody>
      </p:sp>
      <p:sp>
        <p:nvSpPr>
          <p:cNvPr id="4" name="6 Slayt Numarası Yer Tutucusu">
            <a:extLst>
              <a:ext uri="{FF2B5EF4-FFF2-40B4-BE49-F238E27FC236}">
                <a16:creationId xmlns="" xmlns:a16="http://schemas.microsoft.com/office/drawing/2014/main" id="{7973BF35-94B8-4873-A18E-C5DAFA963E06}"/>
              </a:ext>
            </a:extLst>
          </p:cNvPr>
          <p:cNvSpPr>
            <a:spLocks noGrp="1"/>
          </p:cNvSpPr>
          <p:nvPr>
            <p:ph type="sldNum" sz="quarter" idx="11"/>
          </p:nvPr>
        </p:nvSpPr>
        <p:spPr/>
        <p:txBody>
          <a:bodyPr/>
          <a:lstStyle>
            <a:lvl1pPr>
              <a:defRPr/>
            </a:lvl1pPr>
          </a:lstStyle>
          <a:p>
            <a:fld id="{DBEF2AAD-53F3-43F8-BAE2-12B737295462}" type="slidenum">
              <a:rPr lang="tr-TR" altLang="en-US"/>
              <a:pPr/>
              <a:t>‹#›</a:t>
            </a:fld>
            <a:endParaRPr lang="tr-TR" altLang="en-US"/>
          </a:p>
        </p:txBody>
      </p:sp>
      <p:sp>
        <p:nvSpPr>
          <p:cNvPr id="5" name="7 Altbilgi Yer Tutucusu">
            <a:extLst>
              <a:ext uri="{FF2B5EF4-FFF2-40B4-BE49-F238E27FC236}">
                <a16:creationId xmlns="" xmlns:a16="http://schemas.microsoft.com/office/drawing/2014/main" id="{5AAC6A20-63AE-4401-8C49-95AA19B8706B}"/>
              </a:ext>
            </a:extLst>
          </p:cNvPr>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134486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a:extLst>
              <a:ext uri="{FF2B5EF4-FFF2-40B4-BE49-F238E27FC236}">
                <a16:creationId xmlns="" xmlns:a16="http://schemas.microsoft.com/office/drawing/2014/main" id="{7BF97A26-B756-492F-A08E-7657950B1BD9}"/>
              </a:ext>
            </a:extLst>
          </p:cNvPr>
          <p:cNvSpPr>
            <a:spLocks noGrp="1"/>
          </p:cNvSpPr>
          <p:nvPr>
            <p:ph type="dt" sz="half" idx="10"/>
          </p:nvPr>
        </p:nvSpPr>
        <p:spPr/>
        <p:txBody>
          <a:bodyPr/>
          <a:lstStyle>
            <a:lvl1pPr>
              <a:defRPr/>
            </a:lvl1pPr>
          </a:lstStyle>
          <a:p>
            <a:pPr>
              <a:defRPr/>
            </a:pPr>
            <a:fld id="{0B3C8C22-A0E1-4DBF-A16E-D6D0AF74FC50}" type="datetimeFigureOut">
              <a:rPr lang="tr-TR">
                <a:solidFill>
                  <a:srgbClr val="575F6D"/>
                </a:solidFill>
              </a:rPr>
              <a:pPr>
                <a:defRPr/>
              </a:pPr>
              <a:t>30.11.2018</a:t>
            </a:fld>
            <a:endParaRPr lang="tr-TR">
              <a:solidFill>
                <a:srgbClr val="575F6D"/>
              </a:solidFill>
            </a:endParaRPr>
          </a:p>
        </p:txBody>
      </p:sp>
      <p:sp>
        <p:nvSpPr>
          <p:cNvPr id="3" name="2 Altbilgi Yer Tutucusu">
            <a:extLst>
              <a:ext uri="{FF2B5EF4-FFF2-40B4-BE49-F238E27FC236}">
                <a16:creationId xmlns="" xmlns:a16="http://schemas.microsoft.com/office/drawing/2014/main" id="{BDD5651D-3BDC-4DA5-A401-05C38CE550C9}"/>
              </a:ext>
            </a:extLst>
          </p:cNvPr>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4" name="22 Slayt Numarası Yer Tutucusu">
            <a:extLst>
              <a:ext uri="{FF2B5EF4-FFF2-40B4-BE49-F238E27FC236}">
                <a16:creationId xmlns="" xmlns:a16="http://schemas.microsoft.com/office/drawing/2014/main" id="{B3BC2A38-8DA2-4868-8EC3-F3B59B4B8771}"/>
              </a:ext>
            </a:extLst>
          </p:cNvPr>
          <p:cNvSpPr>
            <a:spLocks noGrp="1"/>
          </p:cNvSpPr>
          <p:nvPr>
            <p:ph type="sldNum" sz="quarter" idx="12"/>
          </p:nvPr>
        </p:nvSpPr>
        <p:spPr/>
        <p:txBody>
          <a:bodyPr/>
          <a:lstStyle>
            <a:lvl1pPr>
              <a:defRPr/>
            </a:lvl1pPr>
          </a:lstStyle>
          <a:p>
            <a:fld id="{A974D143-5B8E-4AD0-9EDB-1D7A7559B24B}" type="slidenum">
              <a:rPr lang="tr-TR" altLang="en-US"/>
              <a:pPr/>
              <a:t>‹#›</a:t>
            </a:fld>
            <a:endParaRPr lang="tr-TR" altLang="en-US"/>
          </a:p>
        </p:txBody>
      </p:sp>
    </p:spTree>
    <p:extLst>
      <p:ext uri="{BB962C8B-B14F-4D97-AF65-F5344CB8AC3E}">
        <p14:creationId xmlns:p14="http://schemas.microsoft.com/office/powerpoint/2010/main" val="347069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a:extLst>
              <a:ext uri="{FF2B5EF4-FFF2-40B4-BE49-F238E27FC236}">
                <a16:creationId xmlns="" xmlns:a16="http://schemas.microsoft.com/office/drawing/2014/main" id="{F6188794-CB99-4328-B871-4355E67A74FF}"/>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6" name="14 Düz Bağlayıcı">
            <a:extLst>
              <a:ext uri="{FF2B5EF4-FFF2-40B4-BE49-F238E27FC236}">
                <a16:creationId xmlns="" xmlns:a16="http://schemas.microsoft.com/office/drawing/2014/main" id="{3093ACBC-1235-445A-BE29-83A07A326B8B}"/>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7" name="16 Düz Bağlayıcı">
            <a:extLst>
              <a:ext uri="{FF2B5EF4-FFF2-40B4-BE49-F238E27FC236}">
                <a16:creationId xmlns="" xmlns:a16="http://schemas.microsoft.com/office/drawing/2014/main" id="{6B577888-F73B-44AB-9F67-DCBD8D427544}"/>
              </a:ext>
            </a:extLst>
          </p:cNvPr>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8" name="17 Düz Bağlayıcı">
            <a:extLst>
              <a:ext uri="{FF2B5EF4-FFF2-40B4-BE49-F238E27FC236}">
                <a16:creationId xmlns="" xmlns:a16="http://schemas.microsoft.com/office/drawing/2014/main" id="{F0E6AA00-17F5-4770-B35C-BC892FCAB2B3}"/>
              </a:ext>
            </a:extLst>
          </p:cNvPr>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9" name="18 Dikdörtgen">
            <a:extLst>
              <a:ext uri="{FF2B5EF4-FFF2-40B4-BE49-F238E27FC236}">
                <a16:creationId xmlns="" xmlns:a16="http://schemas.microsoft.com/office/drawing/2014/main" id="{967B5DF9-0071-4C2E-AC30-4151565774C6}"/>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19 Düz Bağlayıcı">
            <a:extLst>
              <a:ext uri="{FF2B5EF4-FFF2-40B4-BE49-F238E27FC236}">
                <a16:creationId xmlns="" xmlns:a16="http://schemas.microsoft.com/office/drawing/2014/main" id="{A92C6D30-F8DA-415D-860D-1CF58981336E}"/>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1" name="20 Oval">
            <a:extLst>
              <a:ext uri="{FF2B5EF4-FFF2-40B4-BE49-F238E27FC236}">
                <a16:creationId xmlns="" xmlns:a16="http://schemas.microsoft.com/office/drawing/2014/main" id="{0D3C6DF2-A20D-4745-962E-A5657DF2CD0A}"/>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20 Veri Yer Tutucusu">
            <a:extLst>
              <a:ext uri="{FF2B5EF4-FFF2-40B4-BE49-F238E27FC236}">
                <a16:creationId xmlns="" xmlns:a16="http://schemas.microsoft.com/office/drawing/2014/main" id="{8680805F-6F7F-4A4B-AE1B-4C66A0B8C090}"/>
              </a:ext>
            </a:extLst>
          </p:cNvPr>
          <p:cNvSpPr>
            <a:spLocks noGrp="1"/>
          </p:cNvSpPr>
          <p:nvPr>
            <p:ph type="dt" sz="half" idx="10"/>
          </p:nvPr>
        </p:nvSpPr>
        <p:spPr/>
        <p:txBody>
          <a:bodyPr rtlCol="0"/>
          <a:lstStyle>
            <a:lvl1pPr>
              <a:defRPr/>
            </a:lvl1pPr>
          </a:lstStyle>
          <a:p>
            <a:pPr>
              <a:defRPr/>
            </a:pPr>
            <a:fld id="{3C423796-AC79-4006-AB25-A4A15708BC17}" type="datetimeFigureOut">
              <a:rPr lang="tr-TR">
                <a:solidFill>
                  <a:srgbClr val="575F6D"/>
                </a:solidFill>
              </a:rPr>
              <a:pPr>
                <a:defRPr/>
              </a:pPr>
              <a:t>30.11.2018</a:t>
            </a:fld>
            <a:endParaRPr lang="tr-TR">
              <a:solidFill>
                <a:srgbClr val="575F6D"/>
              </a:solidFill>
            </a:endParaRPr>
          </a:p>
        </p:txBody>
      </p:sp>
      <p:sp>
        <p:nvSpPr>
          <p:cNvPr id="13" name="21 Slayt Numarası Yer Tutucusu">
            <a:extLst>
              <a:ext uri="{FF2B5EF4-FFF2-40B4-BE49-F238E27FC236}">
                <a16:creationId xmlns="" xmlns:a16="http://schemas.microsoft.com/office/drawing/2014/main" id="{213D12C5-BC05-483B-A140-68C97A84EB9D}"/>
              </a:ext>
            </a:extLst>
          </p:cNvPr>
          <p:cNvSpPr>
            <a:spLocks noGrp="1"/>
          </p:cNvSpPr>
          <p:nvPr>
            <p:ph type="sldNum" sz="quarter" idx="11"/>
          </p:nvPr>
        </p:nvSpPr>
        <p:spPr/>
        <p:txBody>
          <a:bodyPr/>
          <a:lstStyle>
            <a:lvl1pPr>
              <a:defRPr/>
            </a:lvl1pPr>
          </a:lstStyle>
          <a:p>
            <a:fld id="{396B77F5-522C-4403-8755-27D56CB5D0F7}" type="slidenum">
              <a:rPr lang="tr-TR" altLang="en-US"/>
              <a:pPr/>
              <a:t>‹#›</a:t>
            </a:fld>
            <a:endParaRPr lang="tr-TR" altLang="en-US"/>
          </a:p>
        </p:txBody>
      </p:sp>
      <p:sp>
        <p:nvSpPr>
          <p:cNvPr id="14" name="22 Altbilgi Yer Tutucusu">
            <a:extLst>
              <a:ext uri="{FF2B5EF4-FFF2-40B4-BE49-F238E27FC236}">
                <a16:creationId xmlns="" xmlns:a16="http://schemas.microsoft.com/office/drawing/2014/main" id="{72B76787-6745-41E3-8CB7-B27B6B344523}"/>
              </a:ext>
            </a:extLst>
          </p:cNvPr>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29403028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689B8917-C9DC-41B8-B51E-38DA261BF0C1}" type="datetimeFigureOut">
              <a:rPr lang="tr-TR" smtClean="0"/>
              <a:t>30.11.2018</a:t>
            </a:fld>
            <a:endParaRPr lang="tr-TR"/>
          </a:p>
        </p:txBody>
      </p:sp>
      <p:sp>
        <p:nvSpPr>
          <p:cNvPr id="9" name="Slayt Numarası Yer Tutucusu 8"/>
          <p:cNvSpPr>
            <a:spLocks noGrp="1"/>
          </p:cNvSpPr>
          <p:nvPr>
            <p:ph type="sldNum" sz="quarter" idx="15"/>
          </p:nvPr>
        </p:nvSpPr>
        <p:spPr/>
        <p:txBody>
          <a:bodyPr rtlCol="0"/>
          <a:lstStyle/>
          <a:p>
            <a:fld id="{4E4A27B3-D66E-4AB5-BFAC-644AEBF2D63D}"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üz Bağlayıcı">
            <a:extLst>
              <a:ext uri="{FF2B5EF4-FFF2-40B4-BE49-F238E27FC236}">
                <a16:creationId xmlns="" xmlns:a16="http://schemas.microsoft.com/office/drawing/2014/main" id="{8F6F4EF7-13F6-47E9-AFE2-6F655C942528}"/>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6" name="14 Oval">
            <a:extLst>
              <a:ext uri="{FF2B5EF4-FFF2-40B4-BE49-F238E27FC236}">
                <a16:creationId xmlns="" xmlns:a16="http://schemas.microsoft.com/office/drawing/2014/main" id="{6FB63889-6AEB-4FFA-A58A-573BFAD31AE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16 Düz Bağlayıcı">
            <a:extLst>
              <a:ext uri="{FF2B5EF4-FFF2-40B4-BE49-F238E27FC236}">
                <a16:creationId xmlns="" xmlns:a16="http://schemas.microsoft.com/office/drawing/2014/main" id="{B42551BB-C218-4F4C-8AB7-00487B4D3F6E}"/>
              </a:ext>
            </a:extLst>
          </p:cNvPr>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8" name="17 Dikdörtgen">
            <a:extLst>
              <a:ext uri="{FF2B5EF4-FFF2-40B4-BE49-F238E27FC236}">
                <a16:creationId xmlns="" xmlns:a16="http://schemas.microsoft.com/office/drawing/2014/main" id="{F5F49144-E26C-431B-A1E9-3AD59E94B432}"/>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18 Düz Bağlayıcı">
            <a:extLst>
              <a:ext uri="{FF2B5EF4-FFF2-40B4-BE49-F238E27FC236}">
                <a16:creationId xmlns="" xmlns:a16="http://schemas.microsoft.com/office/drawing/2014/main" id="{2357941C-72AE-4928-890D-5814B99E5704}"/>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0" name="19 Düz Bağlayıcı">
            <a:extLst>
              <a:ext uri="{FF2B5EF4-FFF2-40B4-BE49-F238E27FC236}">
                <a16:creationId xmlns="" xmlns:a16="http://schemas.microsoft.com/office/drawing/2014/main" id="{0FE7FA67-6A14-4514-8C29-9BA301FC42ED}"/>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11" name="20 Düz Bağlayıcı">
            <a:extLst>
              <a:ext uri="{FF2B5EF4-FFF2-40B4-BE49-F238E27FC236}">
                <a16:creationId xmlns="" xmlns:a16="http://schemas.microsoft.com/office/drawing/2014/main" id="{EBA05932-62E2-4D4B-9A35-373CC8DEA714}"/>
              </a:ext>
            </a:extLst>
          </p:cNvPr>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16 Veri Yer Tutucusu">
            <a:extLst>
              <a:ext uri="{FF2B5EF4-FFF2-40B4-BE49-F238E27FC236}">
                <a16:creationId xmlns="" xmlns:a16="http://schemas.microsoft.com/office/drawing/2014/main" id="{C17F32ED-4991-451B-AAED-128AF9B12CB5}"/>
              </a:ext>
            </a:extLst>
          </p:cNvPr>
          <p:cNvSpPr>
            <a:spLocks noGrp="1"/>
          </p:cNvSpPr>
          <p:nvPr>
            <p:ph type="dt" sz="half" idx="10"/>
          </p:nvPr>
        </p:nvSpPr>
        <p:spPr/>
        <p:txBody>
          <a:bodyPr rtlCol="0"/>
          <a:lstStyle>
            <a:lvl1pPr>
              <a:defRPr/>
            </a:lvl1pPr>
          </a:lstStyle>
          <a:p>
            <a:pPr>
              <a:defRPr/>
            </a:pPr>
            <a:fld id="{E9F9552B-FFDB-4970-8C7F-537365945478}" type="datetimeFigureOut">
              <a:rPr lang="tr-TR">
                <a:solidFill>
                  <a:srgbClr val="575F6D"/>
                </a:solidFill>
              </a:rPr>
              <a:pPr>
                <a:defRPr/>
              </a:pPr>
              <a:t>30.11.2018</a:t>
            </a:fld>
            <a:endParaRPr lang="tr-TR">
              <a:solidFill>
                <a:srgbClr val="575F6D"/>
              </a:solidFill>
            </a:endParaRPr>
          </a:p>
        </p:txBody>
      </p:sp>
      <p:sp>
        <p:nvSpPr>
          <p:cNvPr id="13" name="17 Slayt Numarası Yer Tutucusu">
            <a:extLst>
              <a:ext uri="{FF2B5EF4-FFF2-40B4-BE49-F238E27FC236}">
                <a16:creationId xmlns="" xmlns:a16="http://schemas.microsoft.com/office/drawing/2014/main" id="{7B43783B-B3A7-4FF6-AE50-CBB37E7B3741}"/>
              </a:ext>
            </a:extLst>
          </p:cNvPr>
          <p:cNvSpPr>
            <a:spLocks noGrp="1"/>
          </p:cNvSpPr>
          <p:nvPr>
            <p:ph type="sldNum" sz="quarter" idx="11"/>
          </p:nvPr>
        </p:nvSpPr>
        <p:spPr/>
        <p:txBody>
          <a:bodyPr/>
          <a:lstStyle>
            <a:lvl1pPr>
              <a:defRPr/>
            </a:lvl1pPr>
          </a:lstStyle>
          <a:p>
            <a:fld id="{31E82B47-2172-4E9E-B741-B2634B824611}" type="slidenum">
              <a:rPr lang="tr-TR" altLang="en-US"/>
              <a:pPr/>
              <a:t>‹#›</a:t>
            </a:fld>
            <a:endParaRPr lang="tr-TR" altLang="en-US"/>
          </a:p>
        </p:txBody>
      </p:sp>
      <p:sp>
        <p:nvSpPr>
          <p:cNvPr id="14" name="20 Altbilgi Yer Tutucusu">
            <a:extLst>
              <a:ext uri="{FF2B5EF4-FFF2-40B4-BE49-F238E27FC236}">
                <a16:creationId xmlns="" xmlns:a16="http://schemas.microsoft.com/office/drawing/2014/main" id="{0973D5B8-D25B-4651-B4CF-884CDCF89455}"/>
              </a:ext>
            </a:extLst>
          </p:cNvPr>
          <p:cNvSpPr>
            <a:spLocks noGrp="1"/>
          </p:cNvSpPr>
          <p:nvPr>
            <p:ph type="ftr" sz="quarter" idx="12"/>
          </p:nvPr>
        </p:nvSpPr>
        <p:spPr/>
        <p:txBody>
          <a:bodyPr rtlCol="0"/>
          <a:lstStyle>
            <a:lvl1pPr>
              <a:defRPr/>
            </a:lvl1pPr>
          </a:lstStyle>
          <a:p>
            <a:pPr>
              <a:defRPr/>
            </a:pPr>
            <a:endParaRPr lang="tr-TR">
              <a:solidFill>
                <a:srgbClr val="575F6D"/>
              </a:solidFill>
            </a:endParaRPr>
          </a:p>
        </p:txBody>
      </p:sp>
    </p:spTree>
    <p:extLst>
      <p:ext uri="{BB962C8B-B14F-4D97-AF65-F5344CB8AC3E}">
        <p14:creationId xmlns:p14="http://schemas.microsoft.com/office/powerpoint/2010/main" val="182159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 xmlns:a16="http://schemas.microsoft.com/office/drawing/2014/main" id="{A8D3D64F-62B8-4D9F-BFB1-BE0AAE74F012}"/>
              </a:ext>
            </a:extLst>
          </p:cNvPr>
          <p:cNvSpPr>
            <a:spLocks noGrp="1"/>
          </p:cNvSpPr>
          <p:nvPr>
            <p:ph type="dt" sz="half" idx="10"/>
          </p:nvPr>
        </p:nvSpPr>
        <p:spPr/>
        <p:txBody>
          <a:bodyPr/>
          <a:lstStyle>
            <a:lvl1pPr>
              <a:defRPr/>
            </a:lvl1pPr>
          </a:lstStyle>
          <a:p>
            <a:pPr>
              <a:defRPr/>
            </a:pPr>
            <a:fld id="{7E32CD3A-4B5B-417D-9844-F796608DC669}" type="datetimeFigureOut">
              <a:rPr lang="tr-TR">
                <a:solidFill>
                  <a:srgbClr val="575F6D"/>
                </a:solidFill>
              </a:rPr>
              <a:pPr>
                <a:defRPr/>
              </a:pPr>
              <a:t>30.11.2018</a:t>
            </a:fld>
            <a:endParaRPr lang="tr-TR">
              <a:solidFill>
                <a:srgbClr val="575F6D"/>
              </a:solidFill>
            </a:endParaRPr>
          </a:p>
        </p:txBody>
      </p:sp>
      <p:sp>
        <p:nvSpPr>
          <p:cNvPr id="5" name="2 Altbilgi Yer Tutucusu">
            <a:extLst>
              <a:ext uri="{FF2B5EF4-FFF2-40B4-BE49-F238E27FC236}">
                <a16:creationId xmlns="" xmlns:a16="http://schemas.microsoft.com/office/drawing/2014/main" id="{FF4E69E3-0B82-4897-916F-969E06572EFC}"/>
              </a:ext>
            </a:extLst>
          </p:cNvPr>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6" name="22 Slayt Numarası Yer Tutucusu">
            <a:extLst>
              <a:ext uri="{FF2B5EF4-FFF2-40B4-BE49-F238E27FC236}">
                <a16:creationId xmlns="" xmlns:a16="http://schemas.microsoft.com/office/drawing/2014/main" id="{1D254BFD-E7F8-4734-93C7-ACE65A34478F}"/>
              </a:ext>
            </a:extLst>
          </p:cNvPr>
          <p:cNvSpPr>
            <a:spLocks noGrp="1"/>
          </p:cNvSpPr>
          <p:nvPr>
            <p:ph type="sldNum" sz="quarter" idx="12"/>
          </p:nvPr>
        </p:nvSpPr>
        <p:spPr/>
        <p:txBody>
          <a:bodyPr/>
          <a:lstStyle>
            <a:lvl1pPr>
              <a:defRPr/>
            </a:lvl1pPr>
          </a:lstStyle>
          <a:p>
            <a:fld id="{A2AB7159-DAD1-4089-8EDC-C9C21C4E8D7C}" type="slidenum">
              <a:rPr lang="tr-TR" altLang="en-US"/>
              <a:pPr/>
              <a:t>‹#›</a:t>
            </a:fld>
            <a:endParaRPr lang="tr-TR" altLang="en-US"/>
          </a:p>
        </p:txBody>
      </p:sp>
    </p:spTree>
    <p:extLst>
      <p:ext uri="{BB962C8B-B14F-4D97-AF65-F5344CB8AC3E}">
        <p14:creationId xmlns:p14="http://schemas.microsoft.com/office/powerpoint/2010/main" val="3694380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 xmlns:a16="http://schemas.microsoft.com/office/drawing/2014/main" id="{A8C1A28B-B464-4FC2-BE7C-639CC744370B}"/>
              </a:ext>
            </a:extLst>
          </p:cNvPr>
          <p:cNvSpPr>
            <a:spLocks noGrp="1"/>
          </p:cNvSpPr>
          <p:nvPr>
            <p:ph type="dt" sz="half" idx="10"/>
          </p:nvPr>
        </p:nvSpPr>
        <p:spPr/>
        <p:txBody>
          <a:bodyPr/>
          <a:lstStyle>
            <a:lvl1pPr>
              <a:defRPr/>
            </a:lvl1pPr>
          </a:lstStyle>
          <a:p>
            <a:pPr>
              <a:defRPr/>
            </a:pPr>
            <a:fld id="{7D8BF697-07E0-4681-AADC-30FCE626FF3F}" type="datetimeFigureOut">
              <a:rPr lang="tr-TR">
                <a:solidFill>
                  <a:srgbClr val="575F6D"/>
                </a:solidFill>
              </a:rPr>
              <a:pPr>
                <a:defRPr/>
              </a:pPr>
              <a:t>30.11.2018</a:t>
            </a:fld>
            <a:endParaRPr lang="tr-TR">
              <a:solidFill>
                <a:srgbClr val="575F6D"/>
              </a:solidFill>
            </a:endParaRPr>
          </a:p>
        </p:txBody>
      </p:sp>
      <p:sp>
        <p:nvSpPr>
          <p:cNvPr id="5" name="2 Altbilgi Yer Tutucusu">
            <a:extLst>
              <a:ext uri="{FF2B5EF4-FFF2-40B4-BE49-F238E27FC236}">
                <a16:creationId xmlns="" xmlns:a16="http://schemas.microsoft.com/office/drawing/2014/main" id="{B131C9AB-10B7-4BDE-9F5F-E90EB07687E7}"/>
              </a:ext>
            </a:extLst>
          </p:cNvPr>
          <p:cNvSpPr>
            <a:spLocks noGrp="1"/>
          </p:cNvSpPr>
          <p:nvPr>
            <p:ph type="ftr" sz="quarter" idx="11"/>
          </p:nvPr>
        </p:nvSpPr>
        <p:spPr/>
        <p:txBody>
          <a:bodyPr/>
          <a:lstStyle>
            <a:lvl1pPr>
              <a:defRPr/>
            </a:lvl1pPr>
          </a:lstStyle>
          <a:p>
            <a:pPr>
              <a:defRPr/>
            </a:pPr>
            <a:endParaRPr lang="tr-TR">
              <a:solidFill>
                <a:srgbClr val="575F6D"/>
              </a:solidFill>
            </a:endParaRPr>
          </a:p>
        </p:txBody>
      </p:sp>
      <p:sp>
        <p:nvSpPr>
          <p:cNvPr id="6" name="22 Slayt Numarası Yer Tutucusu">
            <a:extLst>
              <a:ext uri="{FF2B5EF4-FFF2-40B4-BE49-F238E27FC236}">
                <a16:creationId xmlns="" xmlns:a16="http://schemas.microsoft.com/office/drawing/2014/main" id="{DCBAC3D0-BC26-4865-9FBE-0C90D668640B}"/>
              </a:ext>
            </a:extLst>
          </p:cNvPr>
          <p:cNvSpPr>
            <a:spLocks noGrp="1"/>
          </p:cNvSpPr>
          <p:nvPr>
            <p:ph type="sldNum" sz="quarter" idx="12"/>
          </p:nvPr>
        </p:nvSpPr>
        <p:spPr/>
        <p:txBody>
          <a:bodyPr/>
          <a:lstStyle>
            <a:lvl1pPr>
              <a:defRPr/>
            </a:lvl1pPr>
          </a:lstStyle>
          <a:p>
            <a:fld id="{538660D9-DB76-4C2A-85DB-9E9FD8A21B13}" type="slidenum">
              <a:rPr lang="tr-TR" altLang="en-US"/>
              <a:pPr/>
              <a:t>‹#›</a:t>
            </a:fld>
            <a:endParaRPr lang="tr-TR" altLang="en-US"/>
          </a:p>
        </p:txBody>
      </p:sp>
    </p:spTree>
    <p:extLst>
      <p:ext uri="{BB962C8B-B14F-4D97-AF65-F5344CB8AC3E}">
        <p14:creationId xmlns:p14="http://schemas.microsoft.com/office/powerpoint/2010/main" val="267601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689B8917-C9DC-41B8-B51E-38DA261BF0C1}" type="datetimeFigureOut">
              <a:rPr lang="tr-TR" smtClean="0"/>
              <a:t>30.11.2018</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4E4A27B3-D66E-4AB5-BFAC-644AEBF2D63D}"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89B8917-C9DC-41B8-B51E-38DA261BF0C1}" type="datetimeFigureOut">
              <a:rPr lang="tr-TR" smtClean="0"/>
              <a:t>30.11.2018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A27B3-D66E-4AB5-BFAC-644AEBF2D63D}"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689B8917-C9DC-41B8-B51E-38DA261BF0C1}" type="datetimeFigureOut">
              <a:rPr lang="tr-TR" smtClean="0"/>
              <a:t>30.11.2018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4A27B3-D66E-4AB5-BFAC-644AEBF2D63D}"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689B8917-C9DC-41B8-B51E-38DA261BF0C1}" type="datetimeFigureOut">
              <a:rPr lang="tr-TR" smtClean="0"/>
              <a:t>30.11.2018</a:t>
            </a:fld>
            <a:endParaRPr lang="tr-TR"/>
          </a:p>
        </p:txBody>
      </p:sp>
      <p:sp>
        <p:nvSpPr>
          <p:cNvPr id="7" name="Slayt Numarası Yer Tutucusu 6"/>
          <p:cNvSpPr>
            <a:spLocks noGrp="1"/>
          </p:cNvSpPr>
          <p:nvPr>
            <p:ph type="sldNum" sz="quarter" idx="11"/>
          </p:nvPr>
        </p:nvSpPr>
        <p:spPr/>
        <p:txBody>
          <a:bodyPr rtlCol="0"/>
          <a:lstStyle/>
          <a:p>
            <a:fld id="{4E4A27B3-D66E-4AB5-BFAC-644AEBF2D63D}"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9B8917-C9DC-41B8-B51E-38DA261BF0C1}" type="datetimeFigureOut">
              <a:rPr lang="tr-TR" smtClean="0"/>
              <a:t>30.11.2018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689B8917-C9DC-41B8-B51E-38DA261BF0C1}" type="datetimeFigureOut">
              <a:rPr lang="tr-TR" smtClean="0"/>
              <a:t>30.11.2018</a:t>
            </a:fld>
            <a:endParaRPr lang="tr-TR"/>
          </a:p>
        </p:txBody>
      </p:sp>
      <p:sp>
        <p:nvSpPr>
          <p:cNvPr id="22" name="Slayt Numarası Yer Tutucusu 21"/>
          <p:cNvSpPr>
            <a:spLocks noGrp="1"/>
          </p:cNvSpPr>
          <p:nvPr>
            <p:ph type="sldNum" sz="quarter" idx="15"/>
          </p:nvPr>
        </p:nvSpPr>
        <p:spPr/>
        <p:txBody>
          <a:bodyPr rtlCol="0"/>
          <a:lstStyle/>
          <a:p>
            <a:fld id="{4E4A27B3-D66E-4AB5-BFAC-644AEBF2D63D}"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689B8917-C9DC-41B8-B51E-38DA261BF0C1}" type="datetimeFigureOut">
              <a:rPr lang="tr-TR" smtClean="0"/>
              <a:t>30.11.2018</a:t>
            </a:fld>
            <a:endParaRPr lang="tr-TR"/>
          </a:p>
        </p:txBody>
      </p:sp>
      <p:sp>
        <p:nvSpPr>
          <p:cNvPr id="18" name="Slayt Numarası Yer Tutucusu 17"/>
          <p:cNvSpPr>
            <a:spLocks noGrp="1"/>
          </p:cNvSpPr>
          <p:nvPr>
            <p:ph type="sldNum" sz="quarter" idx="11"/>
          </p:nvPr>
        </p:nvSpPr>
        <p:spPr/>
        <p:txBody>
          <a:bodyPr rtlCol="0"/>
          <a:lstStyle/>
          <a:p>
            <a:fld id="{4E4A27B3-D66E-4AB5-BFAC-644AEBF2D63D}"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89B8917-C9DC-41B8-B51E-38DA261BF0C1}" type="datetimeFigureOut">
              <a:rPr lang="tr-TR" smtClean="0"/>
              <a:t>30.11.2018</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4A27B3-D66E-4AB5-BFAC-644AEBF2D63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a:extLst>
              <a:ext uri="{FF2B5EF4-FFF2-40B4-BE49-F238E27FC236}">
                <a16:creationId xmlns="" xmlns:a16="http://schemas.microsoft.com/office/drawing/2014/main" id="{076FA2C5-4F8D-44BE-BDA5-273462C903BA}"/>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cs typeface="Arial" panose="020B0604020202020204" pitchFamily="34" charset="0"/>
            </a:endParaRPr>
          </a:p>
        </p:txBody>
      </p:sp>
      <p:sp>
        <p:nvSpPr>
          <p:cNvPr id="22" name="21 Başlık Yer Tutucusu">
            <a:extLst>
              <a:ext uri="{FF2B5EF4-FFF2-40B4-BE49-F238E27FC236}">
                <a16:creationId xmlns="" xmlns:a16="http://schemas.microsoft.com/office/drawing/2014/main" id="{A57736EB-6EBE-44C8-88A6-9364016813B8}"/>
              </a:ext>
            </a:extLst>
          </p:cNvPr>
          <p:cNvSpPr>
            <a:spLocks noGrp="1"/>
          </p:cNvSpPr>
          <p:nvPr>
            <p:ph type="title"/>
          </p:nvPr>
        </p:nvSpPr>
        <p:spPr>
          <a:xfrm>
            <a:off x="457200" y="274638"/>
            <a:ext cx="7467600" cy="1143000"/>
          </a:xfrm>
          <a:prstGeom prst="rect">
            <a:avLst/>
          </a:prstGeom>
        </p:spPr>
        <p:txBody>
          <a:bodyPr vert="horz" anchor="b">
            <a:normAutofit/>
          </a:bodyPr>
          <a:lstStyle/>
          <a:p>
            <a:r>
              <a:rPr lang="tr-TR"/>
              <a:t>Asıl başlık stili için tıklatın</a:t>
            </a:r>
            <a:endParaRPr lang="en-US"/>
          </a:p>
        </p:txBody>
      </p:sp>
      <p:sp>
        <p:nvSpPr>
          <p:cNvPr id="1028" name="12 Metin Yer Tutucusu">
            <a:extLst>
              <a:ext uri="{FF2B5EF4-FFF2-40B4-BE49-F238E27FC236}">
                <a16:creationId xmlns="" xmlns:a16="http://schemas.microsoft.com/office/drawing/2014/main" id="{334D006E-3491-4178-BCA7-DB8825420324}"/>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13 Veri Yer Tutucusu">
            <a:extLst>
              <a:ext uri="{FF2B5EF4-FFF2-40B4-BE49-F238E27FC236}">
                <a16:creationId xmlns="" xmlns:a16="http://schemas.microsoft.com/office/drawing/2014/main" id="{17A08B25-DE1D-41B6-BF6F-985696A98FB8}"/>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FFC1BFD1-0F1F-4204-AA73-2480AAD1398F}" type="datetimeFigureOut">
              <a:rPr lang="tr-TR">
                <a:solidFill>
                  <a:srgbClr val="575F6D"/>
                </a:solidFill>
              </a:rPr>
              <a:pPr>
                <a:defRPr/>
              </a:pPr>
              <a:t>30.11.2018</a:t>
            </a:fld>
            <a:endParaRPr lang="tr-TR">
              <a:solidFill>
                <a:srgbClr val="575F6D"/>
              </a:solidFill>
            </a:endParaRPr>
          </a:p>
        </p:txBody>
      </p:sp>
      <p:sp>
        <p:nvSpPr>
          <p:cNvPr id="3" name="2 Altbilgi Yer Tutucusu">
            <a:extLst>
              <a:ext uri="{FF2B5EF4-FFF2-40B4-BE49-F238E27FC236}">
                <a16:creationId xmlns="" xmlns:a16="http://schemas.microsoft.com/office/drawing/2014/main" id="{8D690646-2A47-4739-A7CA-47FFB72B66AB}"/>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solidFill>
                <a:srgbClr val="575F6D"/>
              </a:solidFill>
            </a:endParaRPr>
          </a:p>
        </p:txBody>
      </p:sp>
      <p:sp>
        <p:nvSpPr>
          <p:cNvPr id="7" name="6 Düz Bağlayıcı">
            <a:extLst>
              <a:ext uri="{FF2B5EF4-FFF2-40B4-BE49-F238E27FC236}">
                <a16:creationId xmlns="" xmlns:a16="http://schemas.microsoft.com/office/drawing/2014/main" id="{AB18E31C-FF9B-4C66-84B0-74BF51E38963}"/>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9" name="8 Düz Bağlayıcı">
            <a:extLst>
              <a:ext uri="{FF2B5EF4-FFF2-40B4-BE49-F238E27FC236}">
                <a16:creationId xmlns="" xmlns:a16="http://schemas.microsoft.com/office/drawing/2014/main" id="{459E2030-B158-457D-B2C7-58A826E700FC}"/>
              </a:ext>
            </a:extLst>
          </p:cNvPr>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0" name="9 Dikdörtgen">
            <a:extLst>
              <a:ext uri="{FF2B5EF4-FFF2-40B4-BE49-F238E27FC236}">
                <a16:creationId xmlns="" xmlns:a16="http://schemas.microsoft.com/office/drawing/2014/main" id="{AE120499-928B-42E7-AA1F-FEBF928C05C8}"/>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10 Düz Bağlayıcı">
            <a:extLst>
              <a:ext uri="{FF2B5EF4-FFF2-40B4-BE49-F238E27FC236}">
                <a16:creationId xmlns="" xmlns:a16="http://schemas.microsoft.com/office/drawing/2014/main" id="{16D00E00-97E5-4202-9E48-4AF007AB87C0}"/>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2" name="11 Oval">
            <a:extLst>
              <a:ext uri="{FF2B5EF4-FFF2-40B4-BE49-F238E27FC236}">
                <a16:creationId xmlns="" xmlns:a16="http://schemas.microsoft.com/office/drawing/2014/main" id="{F9F94BD7-438C-460B-A14F-10212728D7A7}"/>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22 Slayt Numarası Yer Tutucusu">
            <a:extLst>
              <a:ext uri="{FF2B5EF4-FFF2-40B4-BE49-F238E27FC236}">
                <a16:creationId xmlns="" xmlns:a16="http://schemas.microsoft.com/office/drawing/2014/main" id="{2A69C75E-B123-4A03-BC61-53EE9BD7F918}"/>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fontAlgn="base">
              <a:spcBef>
                <a:spcPct val="0"/>
              </a:spcBef>
              <a:spcAft>
                <a:spcPct val="0"/>
              </a:spcAft>
            </a:pPr>
            <a:fld id="{603863AB-40F4-4A7C-82C9-53D7BB461C50}" type="slidenum">
              <a:rPr lang="tr-TR" altLang="en-US">
                <a:cs typeface="Arial" panose="020B0604020202020204" pitchFamily="34" charset="0"/>
              </a:rPr>
              <a:pPr fontAlgn="base">
                <a:spcBef>
                  <a:spcPct val="0"/>
                </a:spcBef>
                <a:spcAft>
                  <a:spcPct val="0"/>
                </a:spcAft>
              </a:pPr>
              <a:t>‹#›</a:t>
            </a:fld>
            <a:endParaRPr lang="tr-TR" altLang="en-US">
              <a:cs typeface="Arial" panose="020B0604020202020204" pitchFamily="34" charset="0"/>
            </a:endParaRPr>
          </a:p>
        </p:txBody>
      </p:sp>
    </p:spTree>
    <p:extLst>
      <p:ext uri="{BB962C8B-B14F-4D97-AF65-F5344CB8AC3E}">
        <p14:creationId xmlns:p14="http://schemas.microsoft.com/office/powerpoint/2010/main" val="341341501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2.jpeg"/><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hyperlink" Target="http://www.meb.gov.tr/" TargetMode="Externa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3.png"/><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4.gif"/><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55.jpeg"/><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6.jpeg"/><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hyperlink" Target="http://www.meb.gov.tr/" TargetMode="Externa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hyperlink" Target="http://esinav.meb.gov.tr/" TargetMode="External"/><Relationship Id="rId2" Type="http://schemas.openxmlformats.org/officeDocument/2006/relationships/diagramData" Target="../diagrams/data34.xml"/><Relationship Id="rId1" Type="http://schemas.openxmlformats.org/officeDocument/2006/relationships/slideLayout" Target="../slideLayouts/slideLayout1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12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hyperlink" Target="http://orgm.meb.gov.tr/www/2018-2019-bilsem-ogrenci-tanilama-ve-yerlestirme-kilavuzu-ve-tanitim-animasyonlari-yayimlandi/icerik/1125?KeepThis=true&amp;TB_iframe=true&amp;height=80&amp;width=80"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8" Type="http://schemas.openxmlformats.org/officeDocument/2006/relationships/hyperlink" Target="http://orgm.meb.gov.tr/video/genel_zihinsel.mp4" TargetMode="External"/><Relationship Id="rId3" Type="http://schemas.openxmlformats.org/officeDocument/2006/relationships/diagramLayout" Target="../diagrams/layout8.xml"/><Relationship Id="rId7" Type="http://schemas.openxmlformats.org/officeDocument/2006/relationships/image" Target="../media/image34.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5.jpeg"/><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6.xml.rels><?xml version="1.0" encoding="UTF-8" standalone="yes"?>
<Relationships xmlns="http://schemas.openxmlformats.org/package/2006/relationships"><Relationship Id="rId8" Type="http://schemas.openxmlformats.org/officeDocument/2006/relationships/hyperlink" Target="http://orgm.meb.gov.tr/video/m%C3%BCzik.mp4" TargetMode="External"/><Relationship Id="rId3" Type="http://schemas.openxmlformats.org/officeDocument/2006/relationships/diagramLayout" Target="../diagrams/layout10.xml"/><Relationship Id="rId7" Type="http://schemas.openxmlformats.org/officeDocument/2006/relationships/image" Target="../media/image36.gif"/><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7.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diagramLayout" Target="../diagrams/layout11.xml"/><Relationship Id="rId7" Type="http://schemas.openxmlformats.org/officeDocument/2006/relationships/hyperlink" Target="http://orgm.meb.gov.tr/video/resim.mp4" TargetMode="Externa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9.jpe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8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hyperlink" Target="http://orgm.meb.gov.tr/video/%C3%B6%C4%9Frenci_se%C3%A7im_s%C3%BCreci.mp4" TargetMode="Externa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orgm.meb.gov.tr/video/%C3%B6%C4%9Frenci_se%C3%A7im_s%C3%BCreci.mp4"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48.jpeg"/><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Metin Yer Tutucusu 5">
            <a:extLst>
              <a:ext uri="{FF2B5EF4-FFF2-40B4-BE49-F238E27FC236}">
                <a16:creationId xmlns:a16="http://schemas.microsoft.com/office/drawing/2014/main" xmlns="" id="{3E625986-4957-4A70-BD0F-D0553BEA5945}"/>
              </a:ext>
            </a:extLst>
          </p:cNvPr>
          <p:cNvSpPr>
            <a:spLocks noGrp="1"/>
          </p:cNvSpPr>
          <p:nvPr>
            <p:ph type="body" idx="4294967295"/>
          </p:nvPr>
        </p:nvSpPr>
        <p:spPr>
          <a:xfrm>
            <a:off x="0" y="5373688"/>
            <a:ext cx="7989888" cy="1008062"/>
          </a:xfrm>
        </p:spPr>
        <p:txBody>
          <a:bodyPr>
            <a:normAutofit fontScale="85000" lnSpcReduction="20000"/>
          </a:bodyPr>
          <a:lstStyle/>
          <a:p>
            <a:pPr algn="ctr"/>
            <a:r>
              <a:rPr lang="tr-TR" dirty="0"/>
              <a:t>ŞİŞLİ REHBERLİK VE ARAŞTIRMA MERKEZİ</a:t>
            </a:r>
            <a:r>
              <a:rPr lang="tr-TR" dirty="0" smtClean="0"/>
              <a:t>,</a:t>
            </a:r>
          </a:p>
          <a:p>
            <a:pPr algn="ctr"/>
            <a:r>
              <a:rPr lang="tr-TR" dirty="0" smtClean="0"/>
              <a:t>ÖZEL </a:t>
            </a:r>
            <a:r>
              <a:rPr lang="tr-TR" dirty="0"/>
              <a:t>EĞİTİM HİZMETLERİ BÖLÜM </a:t>
            </a:r>
            <a:r>
              <a:rPr lang="tr-TR" dirty="0" smtClean="0"/>
              <a:t>BAŞKANI</a:t>
            </a:r>
          </a:p>
          <a:p>
            <a:pPr algn="ctr"/>
            <a:r>
              <a:rPr lang="tr-TR" dirty="0" smtClean="0"/>
              <a:t>HALE ÇAPA</a:t>
            </a:r>
            <a:endParaRPr lang="tr-TR" dirty="0"/>
          </a:p>
        </p:txBody>
      </p:sp>
      <p:sp>
        <p:nvSpPr>
          <p:cNvPr id="2" name="Unvan 1">
            <a:extLst>
              <a:ext uri="{FF2B5EF4-FFF2-40B4-BE49-F238E27FC236}">
                <a16:creationId xmlns:a16="http://schemas.microsoft.com/office/drawing/2014/main" xmlns="" id="{F7C8B16A-8F1F-4CC4-800B-DA85A431424F}"/>
              </a:ext>
            </a:extLst>
          </p:cNvPr>
          <p:cNvSpPr>
            <a:spLocks noGrp="1"/>
          </p:cNvSpPr>
          <p:nvPr>
            <p:ph type="title" idx="4294967295"/>
          </p:nvPr>
        </p:nvSpPr>
        <p:spPr>
          <a:xfrm>
            <a:off x="0" y="274638"/>
            <a:ext cx="7467600" cy="1143000"/>
          </a:xfrm>
          <a:solidFill>
            <a:srgbClr val="002060"/>
          </a:solidFill>
          <a:effectLst>
            <a:outerShdw blurRad="50800" dist="50800" dir="5400000" algn="ctr" rotWithShape="0">
              <a:srgbClr val="000000"/>
            </a:outerShdw>
          </a:effectLst>
        </p:spPr>
        <p:txBody>
          <a:bodyPr>
            <a:noAutofit/>
          </a:bodyPr>
          <a:lstStyle/>
          <a:p>
            <a:pPr algn="ct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a:t/>
            </a:r>
            <a:br>
              <a:rPr lang="tr-TR" sz="2400" dirty="0"/>
            </a:br>
            <a:r>
              <a:rPr lang="tr-TR" sz="2400" dirty="0" smtClean="0">
                <a:solidFill>
                  <a:schemeClr val="bg1"/>
                </a:solidFill>
              </a:rPr>
              <a:t>özel yeteneklilerin özellikleri ve </a:t>
            </a:r>
            <a:br>
              <a:rPr lang="tr-TR" sz="2400" dirty="0" smtClean="0">
                <a:solidFill>
                  <a:schemeClr val="bg1"/>
                </a:solidFill>
              </a:rPr>
            </a:br>
            <a:r>
              <a:rPr lang="tr-TR" sz="2400" dirty="0" smtClean="0">
                <a:solidFill>
                  <a:schemeClr val="bg1"/>
                </a:solidFill>
              </a:rPr>
              <a:t>tanılanma süreçleri</a:t>
            </a:r>
            <a:br>
              <a:rPr lang="tr-TR" sz="2400" dirty="0" smtClean="0">
                <a:solidFill>
                  <a:schemeClr val="bg1"/>
                </a:solidFill>
              </a:rPr>
            </a:br>
            <a:endParaRPr lang="tr-TR" sz="2400"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60" y="1700808"/>
            <a:ext cx="7000605" cy="3284984"/>
          </a:xfrm>
          <a:prstGeom prst="rect">
            <a:avLst/>
          </a:prstGeom>
        </p:spPr>
      </p:pic>
    </p:spTree>
    <p:extLst>
      <p:ext uri="{BB962C8B-B14F-4D97-AF65-F5344CB8AC3E}">
        <p14:creationId xmlns:p14="http://schemas.microsoft.com/office/powerpoint/2010/main" val="3636389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C62C261E-843D-40B2-B065-C39FD80BB36C}"/>
              </a:ext>
            </a:extLst>
          </p:cNvPr>
          <p:cNvSpPr/>
          <p:nvPr/>
        </p:nvSpPr>
        <p:spPr>
          <a:xfrm>
            <a:off x="395536" y="1664804"/>
            <a:ext cx="3347864"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Olağanüstülük Ölçütü</a:t>
            </a:r>
          </a:p>
        </p:txBody>
      </p:sp>
      <p:sp>
        <p:nvSpPr>
          <p:cNvPr id="9" name="Çift Köşeli Ayraç 8">
            <a:extLst>
              <a:ext uri="{FF2B5EF4-FFF2-40B4-BE49-F238E27FC236}">
                <a16:creationId xmlns:a16="http://schemas.microsoft.com/office/drawing/2014/main" xmlns="" id="{E64B5EF4-B727-4266-B36F-AAAA3E77130B}"/>
              </a:ext>
            </a:extLst>
          </p:cNvPr>
          <p:cNvSpPr/>
          <p:nvPr/>
        </p:nvSpPr>
        <p:spPr>
          <a:xfrm>
            <a:off x="3995936" y="1385283"/>
            <a:ext cx="4464496" cy="3960440"/>
          </a:xfrm>
          <a:prstGeom prst="bracketPair">
            <a:avLst/>
          </a:prstGeom>
          <a:blipFill>
            <a:blip r:embed="rId2"/>
            <a:tile tx="0" ty="0" sx="100000" sy="100000" flip="none" algn="tl"/>
          </a:blipFill>
          <a:ln w="76200">
            <a:solidFill>
              <a:srgbClr val="92D05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rtlCol="0" anchor="ctr"/>
          <a:lstStyle/>
          <a:p>
            <a:pPr marL="228600" lvl="0" indent="-228600">
              <a:lnSpc>
                <a:spcPct val="120000"/>
              </a:lnSpc>
              <a:spcBef>
                <a:spcPts val="1000"/>
              </a:spcBef>
              <a:buClr>
                <a:srgbClr val="F81B02"/>
              </a:buClr>
              <a:buSzPct val="110000"/>
              <a:buFont typeface="Wingdings" panose="05000000000000000000" pitchFamily="2" charset="2"/>
              <a:buChar char="§"/>
            </a:pPr>
            <a:r>
              <a:rPr lang="tr-TR" sz="2400" dirty="0">
                <a:solidFill>
                  <a:prstClr val="black"/>
                </a:solidFill>
                <a:latin typeface="Rockwell" panose="02060603020205020403"/>
              </a:rPr>
              <a:t>*Bireyin zihinsel işlevlerle ilgili bir ya da birden fazla alanda akranlarına göre daha iyi olması</a:t>
            </a:r>
          </a:p>
          <a:p>
            <a:pPr marL="228600" lvl="0" indent="-228600">
              <a:lnSpc>
                <a:spcPct val="120000"/>
              </a:lnSpc>
              <a:spcBef>
                <a:spcPts val="1000"/>
              </a:spcBef>
              <a:buClr>
                <a:srgbClr val="F81B02"/>
              </a:buClr>
              <a:buSzPct val="110000"/>
              <a:buFont typeface="Wingdings" panose="05000000000000000000" pitchFamily="2" charset="2"/>
              <a:buChar char="§"/>
            </a:pPr>
            <a:r>
              <a:rPr lang="tr-TR" sz="2400" dirty="0">
                <a:solidFill>
                  <a:prstClr val="black"/>
                </a:solidFill>
                <a:latin typeface="Rockwell" panose="02060603020205020403"/>
              </a:rPr>
              <a:t>Karşılaştırma zorunludur</a:t>
            </a:r>
          </a:p>
          <a:p>
            <a:pPr marL="228600" lvl="0" indent="-228600">
              <a:lnSpc>
                <a:spcPct val="120000"/>
              </a:lnSpc>
              <a:spcBef>
                <a:spcPts val="1000"/>
              </a:spcBef>
              <a:buClr>
                <a:srgbClr val="F81B02"/>
              </a:buClr>
              <a:buSzPct val="110000"/>
              <a:buFont typeface="Wingdings" panose="05000000000000000000" pitchFamily="2" charset="2"/>
              <a:buChar char="§"/>
            </a:pPr>
            <a:r>
              <a:rPr lang="tr-TR" sz="2400" dirty="0">
                <a:solidFill>
                  <a:prstClr val="black"/>
                </a:solidFill>
                <a:latin typeface="Rockwell" panose="02060603020205020403"/>
              </a:rPr>
              <a:t>Deneyimin karşılaştırılması da önemlidir.</a:t>
            </a:r>
          </a:p>
        </p:txBody>
      </p:sp>
    </p:spTree>
    <p:extLst>
      <p:ext uri="{BB962C8B-B14F-4D97-AF65-F5344CB8AC3E}">
        <p14:creationId xmlns:p14="http://schemas.microsoft.com/office/powerpoint/2010/main" val="440101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İçerik Yer Tutucusu">
            <a:extLst>
              <a:ext uri="{FF2B5EF4-FFF2-40B4-BE49-F238E27FC236}">
                <a16:creationId xmlns="" xmlns:a16="http://schemas.microsoft.com/office/drawing/2014/main" id="{4E2530AA-06B8-498B-B34D-96712C22D6D2}"/>
              </a:ext>
            </a:extLst>
          </p:cNvPr>
          <p:cNvSpPr>
            <a:spLocks noGrp="1"/>
          </p:cNvSpPr>
          <p:nvPr>
            <p:ph sz="quarter" idx="1"/>
          </p:nvPr>
        </p:nvSpPr>
        <p:spPr>
          <a:xfrm>
            <a:off x="642938" y="2071688"/>
            <a:ext cx="7467600" cy="4116387"/>
          </a:xfrm>
        </p:spPr>
        <p:txBody>
          <a:bodyPr/>
          <a:lstStyle/>
          <a:p>
            <a:pPr eaLnBrk="1" hangingPunct="1"/>
            <a:endParaRPr lang="tr-TR" altLang="en-US"/>
          </a:p>
          <a:p>
            <a:pPr algn="just" eaLnBrk="1" hangingPunct="1"/>
            <a:r>
              <a:rPr lang="tr-TR" altLang="en-US"/>
              <a:t>Gözlem formları doldurulup, kaydetme işlemi tamamlandıktan sonra raporlama butonu tıklanarak </a:t>
            </a:r>
            <a:r>
              <a:rPr lang="tr-TR" altLang="en-US" b="1"/>
              <a:t>öğrencinin </a:t>
            </a:r>
            <a:r>
              <a:rPr lang="tr-TR" altLang="en-US" b="1" u="sng"/>
              <a:t>aday gösterildiği yetenek alanı ile ilgili 2 nüsha çıktı alınacaktır. </a:t>
            </a:r>
          </a:p>
          <a:p>
            <a:pPr algn="just" eaLnBrk="1" hangingPunct="1"/>
            <a:r>
              <a:rPr lang="tr-TR" altLang="en-US"/>
              <a:t>Bu belgeler </a:t>
            </a:r>
            <a:r>
              <a:rPr lang="tr-TR" altLang="en-US" b="1" u="sng"/>
              <a:t>sınıf öğretmeni ve okul müdürü tarafından imzalanacaktır.</a:t>
            </a:r>
            <a:r>
              <a:rPr lang="tr-TR" altLang="en-US" b="1"/>
              <a:t> </a:t>
            </a:r>
            <a:r>
              <a:rPr lang="tr-TR" altLang="en-US"/>
              <a:t>Belgelerin biri okulda kalacak, diğer ise </a:t>
            </a:r>
            <a:r>
              <a:rPr lang="tr-TR" altLang="en-US" b="1" u="sng"/>
              <a:t>imza karşılığında veliye teslim edilecektir.</a:t>
            </a:r>
          </a:p>
        </p:txBody>
      </p:sp>
      <p:pic>
        <p:nvPicPr>
          <p:cNvPr id="36867" name="Picture 2" descr="C:\Users\bilsem\Desktop\ok-icon.png">
            <a:extLst>
              <a:ext uri="{FF2B5EF4-FFF2-40B4-BE49-F238E27FC236}">
                <a16:creationId xmlns="" xmlns:a16="http://schemas.microsoft.com/office/drawing/2014/main" id="{71A12037-897D-46E7-810C-831B7D40B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6837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ED7B55A0-1CD5-471E-A158-6AD4BCA3CB03}"/>
              </a:ext>
            </a:extLst>
          </p:cNvPr>
          <p:cNvSpPr>
            <a:spLocks noGrp="1"/>
          </p:cNvSpPr>
          <p:nvPr>
            <p:ph sz="quarter" idx="1"/>
          </p:nvPr>
        </p:nvSpPr>
        <p:spPr>
          <a:xfrm>
            <a:off x="714375" y="214313"/>
            <a:ext cx="7072313" cy="4214812"/>
          </a:xfrm>
        </p:spPr>
        <p:txBody>
          <a:bodyPr>
            <a:normAutofit/>
          </a:bodyPr>
          <a:lstStyle/>
          <a:p>
            <a:pPr eaLnBrk="1" hangingPunct="1">
              <a:lnSpc>
                <a:spcPct val="80000"/>
              </a:lnSpc>
            </a:pPr>
            <a:endParaRPr lang="tr-TR" altLang="en-US" sz="2200"/>
          </a:p>
          <a:p>
            <a:pPr algn="ctr" eaLnBrk="1" hangingPunct="1">
              <a:lnSpc>
                <a:spcPct val="80000"/>
              </a:lnSpc>
              <a:buFont typeface="Wingdings" panose="05000000000000000000" pitchFamily="2" charset="2"/>
              <a:buChar char="Ø"/>
            </a:pPr>
            <a:r>
              <a:rPr lang="tr-TR" altLang="en-US"/>
              <a:t>Öğrencilerin aday gösterildiği alanlar </a:t>
            </a:r>
            <a:r>
              <a:rPr lang="tr-TR" altLang="en-US" b="1"/>
              <a:t>17 - 21 Aralık 2018 </a:t>
            </a:r>
            <a:r>
              <a:rPr lang="tr-TR" altLang="en-US"/>
              <a:t>tarihleri arasında </a:t>
            </a:r>
            <a:r>
              <a:rPr lang="tr-TR" altLang="en-US" b="1" u="sng"/>
              <a:t>http://www.meb.gov.tr</a:t>
            </a:r>
            <a:r>
              <a:rPr lang="tr-TR" altLang="en-US" u="sng"/>
              <a:t> </a:t>
            </a:r>
            <a:r>
              <a:rPr lang="tr-TR" altLang="en-US"/>
              <a:t>adresinden duyurulacaktır. </a:t>
            </a:r>
          </a:p>
          <a:p>
            <a:pPr algn="ctr" eaLnBrk="1" hangingPunct="1">
              <a:lnSpc>
                <a:spcPct val="80000"/>
              </a:lnSpc>
              <a:buFont typeface="Wingdings" panose="05000000000000000000" pitchFamily="2" charset="2"/>
              <a:buChar char="Ø"/>
            </a:pPr>
            <a:endParaRPr lang="tr-TR" altLang="en-US"/>
          </a:p>
          <a:p>
            <a:pPr algn="ctr" eaLnBrk="1" hangingPunct="1">
              <a:lnSpc>
                <a:spcPct val="80000"/>
              </a:lnSpc>
              <a:buFont typeface="Wingdings" panose="05000000000000000000" pitchFamily="2" charset="2"/>
              <a:buChar char="Ø"/>
            </a:pPr>
            <a:r>
              <a:rPr lang="tr-TR" altLang="en-US"/>
              <a:t>Öğrencilerin aday gösterildiği yetenek alanları ile ilgili değişiklikler yapılması gerekiyor ise bu tarihler arasında değişiklik yapılabilecek; bu tarihlerin dışında herhangi bir değişiklik yapılmayacaktır.</a:t>
            </a:r>
          </a:p>
          <a:p>
            <a:pPr eaLnBrk="1" hangingPunct="1">
              <a:lnSpc>
                <a:spcPct val="80000"/>
              </a:lnSpc>
            </a:pPr>
            <a:endParaRPr lang="tr-TR" altLang="en-US" sz="2200" u="sng"/>
          </a:p>
          <a:p>
            <a:pPr eaLnBrk="1" hangingPunct="1">
              <a:lnSpc>
                <a:spcPct val="80000"/>
              </a:lnSpc>
              <a:buFont typeface="Wingdings" panose="05000000000000000000" pitchFamily="2" charset="2"/>
              <a:buNone/>
            </a:pPr>
            <a:r>
              <a:rPr lang="tr-TR" altLang="en-US" sz="2200"/>
              <a:t>  </a:t>
            </a:r>
            <a:endParaRPr lang="tr-TR" altLang="en-US" sz="2200" u="sng"/>
          </a:p>
        </p:txBody>
      </p:sp>
      <p:pic>
        <p:nvPicPr>
          <p:cNvPr id="37891" name="Picture 2" descr="C:\Users\bilsem\Desktop\megafon.jpg">
            <a:extLst>
              <a:ext uri="{FF2B5EF4-FFF2-40B4-BE49-F238E27FC236}">
                <a16:creationId xmlns="" xmlns:a16="http://schemas.microsoft.com/office/drawing/2014/main" id="{01DBC674-1E21-46AB-813A-32F56A455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38575"/>
            <a:ext cx="414337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6233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92DFF873-6D3D-47D3-9D46-70047D6675E7}"/>
              </a:ext>
            </a:extLst>
          </p:cNvPr>
          <p:cNvSpPr>
            <a:spLocks noGrp="1"/>
          </p:cNvSpPr>
          <p:nvPr>
            <p:ph sz="quarter" idx="1"/>
          </p:nvPr>
        </p:nvSpPr>
        <p:spPr>
          <a:xfrm>
            <a:off x="714375" y="642938"/>
            <a:ext cx="7467600" cy="1928812"/>
          </a:xfrm>
        </p:spPr>
        <p:txBody>
          <a:bodyPr>
            <a:normAutofit lnSpcReduction="10000"/>
          </a:bodyPr>
          <a:lstStyle/>
          <a:p>
            <a:pPr marL="274320" indent="-274320" eaLnBrk="1" fontAlgn="auto" hangingPunct="1">
              <a:spcAft>
                <a:spcPts val="0"/>
              </a:spcAft>
              <a:buFont typeface="Wingdings"/>
              <a:buChar char=""/>
              <a:defRPr/>
            </a:pPr>
            <a:endParaRPr lang="tr-TR" dirty="0"/>
          </a:p>
          <a:p>
            <a:pPr marL="0" indent="0" algn="ctr" eaLnBrk="1" fontAlgn="auto" hangingPunct="1">
              <a:spcAft>
                <a:spcPts val="0"/>
              </a:spcAft>
              <a:buFont typeface="Wingdings"/>
              <a:buNone/>
              <a:defRPr/>
            </a:pPr>
            <a:r>
              <a:rPr lang="tr-TR" sz="3200" b="1" dirty="0">
                <a:solidFill>
                  <a:srgbClr val="FF0000"/>
                </a:solidFill>
                <a:effectLst>
                  <a:outerShdw blurRad="38100" dist="38100" dir="2700000" algn="tl">
                    <a:srgbClr val="000000">
                      <a:alpha val="43137"/>
                    </a:srgbClr>
                  </a:outerShdw>
                </a:effectLst>
              </a:rPr>
              <a:t>ÖNEMLİ</a:t>
            </a:r>
            <a:r>
              <a:rPr lang="tr-TR" sz="3200" dirty="0"/>
              <a:t>: BİLSEM Uygulamalarına katılım için öğrencilerden herhangi bir ücret alınmayacaktır.</a:t>
            </a:r>
          </a:p>
        </p:txBody>
      </p:sp>
      <p:pic>
        <p:nvPicPr>
          <p:cNvPr id="38915" name="Picture 2" descr="C:\Users\bilsem\Desktop\DİKKAT.gif">
            <a:extLst>
              <a:ext uri="{FF2B5EF4-FFF2-40B4-BE49-F238E27FC236}">
                <a16:creationId xmlns="" xmlns:a16="http://schemas.microsoft.com/office/drawing/2014/main" id="{C558F5BE-D73C-49C0-B92F-D0EEDFC433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500313"/>
            <a:ext cx="2857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9148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13070FEC-725A-4134-AFEC-D82696CE4F45}"/>
              </a:ext>
            </a:extLst>
          </p:cNvPr>
          <p:cNvGraphicFramePr/>
          <p:nvPr/>
        </p:nvGraphicFramePr>
        <p:xfrm>
          <a:off x="642910" y="142852"/>
          <a:ext cx="7715304"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6AD7A8EE-5924-4286-8BEA-33E8AB59979C}"/>
              </a:ext>
            </a:extLst>
          </p:cNvPr>
          <p:cNvSpPr>
            <a:spLocks noGrp="1"/>
          </p:cNvSpPr>
          <p:nvPr>
            <p:ph sz="quarter" idx="1"/>
          </p:nvPr>
        </p:nvSpPr>
        <p:spPr>
          <a:xfrm>
            <a:off x="457200" y="1214438"/>
            <a:ext cx="7972425" cy="5259387"/>
          </a:xfrm>
        </p:spPr>
        <p:txBody>
          <a:bodyPr>
            <a:normAutofit/>
          </a:bodyPr>
          <a:lstStyle/>
          <a:p>
            <a:pPr algn="just" eaLnBrk="1" hangingPunct="1">
              <a:lnSpc>
                <a:spcPct val="90000"/>
              </a:lnSpc>
              <a:buFont typeface="Wingdings" panose="05000000000000000000" pitchFamily="2" charset="2"/>
              <a:buChar char="Ø"/>
            </a:pPr>
            <a:r>
              <a:rPr lang="tr-TR" altLang="en-US"/>
              <a:t>Tablet grup tarama uygulama süreci;  genel zihinsel, müzik ve resim alanlarından aday gösterilen tüm öğrenciler için ortak bir uygulamadır. </a:t>
            </a:r>
          </a:p>
          <a:p>
            <a:pPr algn="just" eaLnBrk="1" hangingPunct="1">
              <a:lnSpc>
                <a:spcPct val="90000"/>
              </a:lnSpc>
              <a:buFont typeface="Wingdings" panose="05000000000000000000" pitchFamily="2" charset="2"/>
              <a:buChar char="Ø"/>
            </a:pPr>
            <a:r>
              <a:rPr lang="tr-TR" altLang="en-US"/>
              <a:t>Grup tarama uygulamaları randevuları, il tanılama sınav komisyonu tarafından MEBBİS/ BİLSEM İşlemleri Modülü üzerinden </a:t>
            </a:r>
            <a:r>
              <a:rPr lang="tr-TR" altLang="en-US" b="1"/>
              <a:t>24 Aralık 2018 – 04 Ocak 2019 </a:t>
            </a:r>
            <a:r>
              <a:rPr lang="tr-TR" altLang="en-US"/>
              <a:t>tarihleri arasında </a:t>
            </a:r>
            <a:r>
              <a:rPr lang="tr-TR" altLang="en-US">
                <a:solidFill>
                  <a:srgbClr val="FF0000"/>
                </a:solidFill>
              </a:rPr>
              <a:t>hafta sonları 09:00, 10:15, 11:30, 13:30, 14:45, 16:00 saatlerinde günlük altı oturum </a:t>
            </a:r>
            <a:r>
              <a:rPr lang="tr-TR" altLang="en-US"/>
              <a:t>olacak şekilde planlanacaktır.</a:t>
            </a:r>
          </a:p>
          <a:p>
            <a:pPr algn="just" eaLnBrk="1" hangingPunct="1">
              <a:lnSpc>
                <a:spcPct val="90000"/>
              </a:lnSpc>
              <a:buFont typeface="Wingdings" panose="05000000000000000000" pitchFamily="2" charset="2"/>
              <a:buChar char="Ø"/>
            </a:pPr>
            <a:r>
              <a:rPr lang="tr-TR" altLang="en-US"/>
              <a:t>Adayların </a:t>
            </a:r>
            <a:r>
              <a:rPr lang="tr-TR" altLang="en-US" b="1"/>
              <a:t>uygulamaya giriş belgeleri 8 Ocak 2019 </a:t>
            </a:r>
            <a:r>
              <a:rPr lang="tr-TR" altLang="en-US"/>
              <a:t>tarihinden </a:t>
            </a:r>
            <a:r>
              <a:rPr lang="tr-TR" altLang="en-US" b="1"/>
              <a:t>itibaren e-okul sisteminden</a:t>
            </a:r>
            <a:r>
              <a:rPr lang="tr-TR" altLang="en-US"/>
              <a:t> yayımlanacaktır. Belgeler </a:t>
            </a:r>
            <a:r>
              <a:rPr lang="tr-TR" altLang="en-US" b="1"/>
              <a:t>velilere imza karşılığında teslim edilecek</a:t>
            </a:r>
            <a:r>
              <a:rPr lang="tr-TR" altLang="en-US"/>
              <a:t>, veliler süreç ile ilgili bilgilendirileceklerdir.</a:t>
            </a:r>
          </a:p>
        </p:txBody>
      </p:sp>
    </p:spTree>
    <p:extLst>
      <p:ext uri="{BB962C8B-B14F-4D97-AF65-F5344CB8AC3E}">
        <p14:creationId xmlns:p14="http://schemas.microsoft.com/office/powerpoint/2010/main" val="41125802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538DAAA2-5641-4953-9043-5AEA0801D14E}"/>
              </a:ext>
            </a:extLst>
          </p:cNvPr>
          <p:cNvGraphicFramePr/>
          <p:nvPr/>
        </p:nvGraphicFramePr>
        <p:xfrm>
          <a:off x="357158" y="357166"/>
          <a:ext cx="807249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FE2F4277-B408-4BBD-9E33-8F4C01694F40}"/>
              </a:ext>
            </a:extLst>
          </p:cNvPr>
          <p:cNvSpPr>
            <a:spLocks noGrp="1"/>
          </p:cNvSpPr>
          <p:nvPr>
            <p:ph sz="quarter" idx="1"/>
          </p:nvPr>
        </p:nvSpPr>
        <p:spPr>
          <a:xfrm>
            <a:off x="285750" y="1428750"/>
            <a:ext cx="6715125" cy="4643438"/>
          </a:xfrm>
        </p:spPr>
        <p:txBody>
          <a:bodyPr>
            <a:normAutofit lnSpcReduction="10000"/>
          </a:bodyPr>
          <a:lstStyle/>
          <a:p>
            <a:pPr algn="just" eaLnBrk="1" hangingPunct="1">
              <a:lnSpc>
                <a:spcPct val="80000"/>
              </a:lnSpc>
              <a:buFont typeface="Wingdings" panose="05000000000000000000" pitchFamily="2" charset="2"/>
              <a:buChar char="Ø"/>
            </a:pPr>
            <a:r>
              <a:rPr lang="tr-TR" altLang="en-US"/>
              <a:t>Tablet bilgisayarlarla yapılacak grup tarama uygulaması 81 ilimizde, il tanılama sınav komisyonu tarafından belirlenen merkezlerde </a:t>
            </a:r>
            <a:r>
              <a:rPr lang="tr-TR" altLang="en-US" b="1"/>
              <a:t>19 Ocak – 24 Mart 2019</a:t>
            </a:r>
            <a:r>
              <a:rPr lang="tr-TR" altLang="en-US"/>
              <a:t> tarihleri arasında yapılacaktır. </a:t>
            </a:r>
          </a:p>
          <a:p>
            <a:pPr algn="just" eaLnBrk="1" hangingPunct="1">
              <a:lnSpc>
                <a:spcPct val="80000"/>
              </a:lnSpc>
              <a:buFont typeface="Wingdings" panose="05000000000000000000" pitchFamily="2" charset="2"/>
              <a:buChar char="Ø"/>
            </a:pPr>
            <a:endParaRPr lang="tr-TR" altLang="en-US"/>
          </a:p>
          <a:p>
            <a:pPr algn="just" eaLnBrk="1" hangingPunct="1">
              <a:lnSpc>
                <a:spcPct val="80000"/>
              </a:lnSpc>
              <a:buFont typeface="Wingdings" panose="05000000000000000000" pitchFamily="2" charset="2"/>
              <a:buChar char="Ø"/>
            </a:pPr>
            <a:r>
              <a:rPr lang="tr-TR" altLang="en-US"/>
              <a:t>Grup tarama uygulamasında uygulamanın yeri, tarihi ve saati öğrencilerin kimlik numaralarına tanımlanacaktır</a:t>
            </a:r>
            <a:r>
              <a:rPr lang="tr-TR" altLang="en-US" b="1"/>
              <a:t>. Belirtilen yer, tarih ve saat dışında öğrenciler uygulamaya alınmayacaklardır.</a:t>
            </a:r>
          </a:p>
          <a:p>
            <a:pPr algn="just" eaLnBrk="1" hangingPunct="1">
              <a:lnSpc>
                <a:spcPct val="80000"/>
              </a:lnSpc>
              <a:buFont typeface="Wingdings" panose="05000000000000000000" pitchFamily="2" charset="2"/>
              <a:buChar char="Ø"/>
            </a:pPr>
            <a:endParaRPr lang="tr-TR" altLang="en-US" b="1"/>
          </a:p>
          <a:p>
            <a:pPr algn="just" eaLnBrk="1" hangingPunct="1">
              <a:lnSpc>
                <a:spcPct val="80000"/>
              </a:lnSpc>
              <a:buFont typeface="Wingdings" panose="05000000000000000000" pitchFamily="2" charset="2"/>
              <a:buChar char="Ø"/>
            </a:pPr>
            <a:r>
              <a:rPr lang="tr-TR" altLang="en-US"/>
              <a:t>Grup tarama uygulamasında puanlar yalnızca doğru cevaplar üzerinden hesaplanmaktadır. Yanlış cevaplar doğru cevaplara etki etmemektedir.</a:t>
            </a:r>
          </a:p>
          <a:p>
            <a:pPr eaLnBrk="1" hangingPunct="1">
              <a:lnSpc>
                <a:spcPct val="80000"/>
              </a:lnSpc>
            </a:pPr>
            <a:endParaRPr lang="tr-TR" altLang="en-US" sz="600"/>
          </a:p>
        </p:txBody>
      </p:sp>
      <p:pic>
        <p:nvPicPr>
          <p:cNvPr id="40964" name="Picture 2" descr="C:\Users\User\Desktop\20-Kenyan-Apps-Muva-Mobile-Apps-Solutions-Kenya.jpg">
            <a:extLst>
              <a:ext uri="{FF2B5EF4-FFF2-40B4-BE49-F238E27FC236}">
                <a16:creationId xmlns="" xmlns:a16="http://schemas.microsoft.com/office/drawing/2014/main" id="{43326210-3D00-4917-8DCB-CF8CA084A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2857500"/>
            <a:ext cx="16875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0025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3E937F2D-F37A-4ECD-91A8-02FD24D770BF}"/>
              </a:ext>
            </a:extLst>
          </p:cNvPr>
          <p:cNvGraphicFramePr/>
          <p:nvPr/>
        </p:nvGraphicFramePr>
        <p:xfrm>
          <a:off x="714348" y="28572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01E2C8BB-5AA1-4447-A4EA-F955450E6F59}"/>
              </a:ext>
            </a:extLst>
          </p:cNvPr>
          <p:cNvSpPr>
            <a:spLocks noGrp="1"/>
          </p:cNvSpPr>
          <p:nvPr>
            <p:ph sz="quarter" idx="1"/>
          </p:nvPr>
        </p:nvSpPr>
        <p:spPr>
          <a:xfrm>
            <a:off x="714375" y="1357313"/>
            <a:ext cx="7467600" cy="5286375"/>
          </a:xfrm>
        </p:spPr>
        <p:txBody>
          <a:bodyPr>
            <a:normAutofit/>
          </a:bodyPr>
          <a:lstStyle/>
          <a:p>
            <a:pPr eaLnBrk="1" hangingPunct="1">
              <a:lnSpc>
                <a:spcPct val="80000"/>
              </a:lnSpc>
            </a:pPr>
            <a:endParaRPr lang="tr-TR" altLang="en-US" sz="2200"/>
          </a:p>
          <a:p>
            <a:pPr algn="just" eaLnBrk="1" hangingPunct="1">
              <a:lnSpc>
                <a:spcPct val="80000"/>
              </a:lnSpc>
              <a:buFont typeface="Wingdings" panose="05000000000000000000" pitchFamily="2" charset="2"/>
              <a:buChar char="Ø"/>
            </a:pPr>
            <a:r>
              <a:rPr lang="tr-TR" altLang="en-US" sz="2200" u="sng">
                <a:solidFill>
                  <a:srgbClr val="FF0000"/>
                </a:solidFill>
              </a:rPr>
              <a:t>ÖNEMLİ: </a:t>
            </a:r>
            <a:r>
              <a:rPr lang="tr-TR" altLang="en-US" sz="2200">
                <a:solidFill>
                  <a:srgbClr val="E75C01"/>
                </a:solidFill>
              </a:rPr>
              <a:t> </a:t>
            </a:r>
            <a:r>
              <a:rPr lang="tr-TR" altLang="en-US" sz="2200"/>
              <a:t>Giriş belgeleri e-Okul Yönetim Bilgi Sistemi üzerinden alınırken karşılaşılan sorunlarda öncelikle ‘’Öğrenci İşlemleri/Öğrenci Arama’’ Modülünde yer alan ‘’Fotoğrafı Hatalı Öğrenci Listesi’’ nde öğrencinin adının bulunup bulunmadığı kontrol edilmeli, adı olan öğrencinin fotoğrafının e-Okul Yönetim Bilgi Sistemi’ne tekrar yüklenerek giriş belgelerinin verilmesi gerekmektedir.</a:t>
            </a:r>
          </a:p>
          <a:p>
            <a:pPr algn="just" eaLnBrk="1" hangingPunct="1">
              <a:lnSpc>
                <a:spcPct val="80000"/>
              </a:lnSpc>
              <a:buFont typeface="Wingdings" panose="05000000000000000000" pitchFamily="2" charset="2"/>
              <a:buChar char="Ø"/>
            </a:pPr>
            <a:endParaRPr lang="tr-TR" altLang="en-US" sz="2200"/>
          </a:p>
          <a:p>
            <a:pPr algn="just" eaLnBrk="1" hangingPunct="1">
              <a:lnSpc>
                <a:spcPct val="80000"/>
              </a:lnSpc>
              <a:buFont typeface="Wingdings" panose="05000000000000000000" pitchFamily="2" charset="2"/>
              <a:buChar char="Ø"/>
            </a:pPr>
            <a:r>
              <a:rPr lang="tr-TR" altLang="en-US" sz="2200"/>
              <a:t>Grup tarama uygulaması tamamlandıktan sonra  yetenek alanlarına göre belirlenen baraj doğrultusunda bireysel değerlendirmeye hak kazanan öğrenciler, 2</a:t>
            </a:r>
            <a:r>
              <a:rPr lang="tr-TR" altLang="en-US" sz="2200" b="1"/>
              <a:t>9 Mart 2019 </a:t>
            </a:r>
            <a:r>
              <a:rPr lang="tr-TR" altLang="en-US" sz="2200"/>
              <a:t>tarihinden itibaren </a:t>
            </a:r>
            <a:r>
              <a:rPr lang="tr-TR" altLang="en-US" sz="2200">
                <a:hlinkClick r:id="rId7"/>
              </a:rPr>
              <a:t>http://www.meb.gov.tr</a:t>
            </a:r>
            <a:r>
              <a:rPr lang="tr-TR" altLang="en-US" sz="2200"/>
              <a:t> adresinden ilan edilecek; sonuçlara bu adresten öğrenci kimlik numarası ile ulaşılabilecektir.</a:t>
            </a:r>
          </a:p>
        </p:txBody>
      </p:sp>
    </p:spTree>
    <p:extLst>
      <p:ext uri="{BB962C8B-B14F-4D97-AF65-F5344CB8AC3E}">
        <p14:creationId xmlns:p14="http://schemas.microsoft.com/office/powerpoint/2010/main" val="16256527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B88B44C8-C049-4C10-8569-113AA1C73D0E}"/>
              </a:ext>
            </a:extLst>
          </p:cNvPr>
          <p:cNvGraphicFramePr/>
          <p:nvPr/>
        </p:nvGraphicFramePr>
        <p:xfrm>
          <a:off x="714348" y="28572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3CE6B2CB-11C0-4B49-916D-7B31406032C7}"/>
              </a:ext>
            </a:extLst>
          </p:cNvPr>
          <p:cNvSpPr>
            <a:spLocks noGrp="1"/>
          </p:cNvSpPr>
          <p:nvPr>
            <p:ph sz="quarter" idx="1"/>
          </p:nvPr>
        </p:nvSpPr>
        <p:spPr>
          <a:xfrm>
            <a:off x="714375" y="1357313"/>
            <a:ext cx="7467600" cy="4873625"/>
          </a:xfrm>
        </p:spPr>
        <p:txBody>
          <a:bodyPr>
            <a:normAutofit fontScale="25000" lnSpcReduction="20000"/>
          </a:bodyPr>
          <a:lstStyle/>
          <a:p>
            <a:pPr marL="274320" indent="-274320" eaLnBrk="1" fontAlgn="auto" hangingPunct="1">
              <a:spcAft>
                <a:spcPts val="0"/>
              </a:spcAft>
              <a:buFont typeface="Wingdings"/>
              <a:buChar char=""/>
              <a:defRPr/>
            </a:pPr>
            <a:endParaRPr lang="tr-TR" dirty="0"/>
          </a:p>
          <a:p>
            <a:pPr marL="274320" indent="-274320" algn="just" eaLnBrk="1" fontAlgn="auto" hangingPunct="1">
              <a:spcAft>
                <a:spcPts val="0"/>
              </a:spcAft>
              <a:buFont typeface="Wingdings" panose="05000000000000000000" pitchFamily="2" charset="2"/>
              <a:buChar char="Ø"/>
              <a:defRPr/>
            </a:pPr>
            <a:r>
              <a:rPr lang="tr-TR" sz="9600" dirty="0">
                <a:solidFill>
                  <a:srgbClr val="FF0000"/>
                </a:solidFill>
                <a:latin typeface="+mj-lt"/>
              </a:rPr>
              <a:t>Grup tarama uygulaması oturumları başladıktan sonra ilk 30 dakika içerisinde gelen öğrenciler uygulamaya alınacak ve öğrenciler ilk 30 dakika salondan çıkarılmayacaktır.</a:t>
            </a:r>
          </a:p>
          <a:p>
            <a:pPr marL="0" indent="0" eaLnBrk="1" fontAlgn="auto" hangingPunct="1">
              <a:spcAft>
                <a:spcPts val="0"/>
              </a:spcAft>
              <a:buFont typeface="Wingdings"/>
              <a:buNone/>
              <a:defRPr/>
            </a:pPr>
            <a:endParaRPr lang="tr-TR" sz="9600" dirty="0">
              <a:solidFill>
                <a:schemeClr val="accent1">
                  <a:lumMod val="75000"/>
                </a:schemeClr>
              </a:solidFill>
              <a:latin typeface="+mj-lt"/>
            </a:endParaRPr>
          </a:p>
          <a:p>
            <a:pPr marL="0" indent="0" algn="just" eaLnBrk="1" fontAlgn="auto" hangingPunct="1">
              <a:spcAft>
                <a:spcPts val="0"/>
              </a:spcAft>
              <a:buFont typeface="Wingdings"/>
              <a:buNone/>
              <a:defRPr/>
            </a:pPr>
            <a:r>
              <a:rPr lang="tr-TR" sz="9600" u="sng" dirty="0">
                <a:solidFill>
                  <a:srgbClr val="FF0000"/>
                </a:solidFill>
                <a:latin typeface="+mj-lt"/>
              </a:rPr>
              <a:t>ÖNEMLİ:</a:t>
            </a:r>
            <a:r>
              <a:rPr lang="tr-TR" sz="9600" dirty="0">
                <a:solidFill>
                  <a:srgbClr val="FF0000"/>
                </a:solidFill>
                <a:latin typeface="+mj-lt"/>
              </a:rPr>
              <a:t> </a:t>
            </a:r>
            <a:r>
              <a:rPr lang="tr-TR" sz="9600" dirty="0">
                <a:latin typeface="+mj-lt"/>
              </a:rPr>
              <a:t>Adaylar uygulamaya gelirken yanlarında herhangi bir araç gereç getirmeyeceklerdir. Uygulama için  geldiklerinde tablet bilgisayarlar uygulama merkezlerinde hazır bulunacaktır.</a:t>
            </a:r>
          </a:p>
          <a:p>
            <a:pPr marL="0" indent="0" algn="just" eaLnBrk="1" fontAlgn="auto" hangingPunct="1">
              <a:spcAft>
                <a:spcPts val="0"/>
              </a:spcAft>
              <a:buFont typeface="Wingdings"/>
              <a:buNone/>
              <a:defRPr/>
            </a:pPr>
            <a:endParaRPr lang="tr-TR" sz="9600" dirty="0">
              <a:solidFill>
                <a:schemeClr val="accent1">
                  <a:lumMod val="75000"/>
                </a:schemeClr>
              </a:solidFill>
              <a:latin typeface="+mj-lt"/>
            </a:endParaRPr>
          </a:p>
          <a:p>
            <a:pPr marL="0" indent="0" algn="just" eaLnBrk="1" fontAlgn="auto" hangingPunct="1">
              <a:spcAft>
                <a:spcPts val="0"/>
              </a:spcAft>
              <a:buFont typeface="Wingdings"/>
              <a:buNone/>
              <a:defRPr/>
            </a:pPr>
            <a:r>
              <a:rPr lang="tr-TR" sz="9600" u="sng" dirty="0">
                <a:solidFill>
                  <a:srgbClr val="FF0000"/>
                </a:solidFill>
                <a:latin typeface="+mj-lt"/>
              </a:rPr>
              <a:t>ÖNEMLİ:</a:t>
            </a:r>
            <a:r>
              <a:rPr lang="tr-TR" sz="9600" dirty="0">
                <a:solidFill>
                  <a:srgbClr val="FF0000"/>
                </a:solidFill>
                <a:latin typeface="+mj-lt"/>
              </a:rPr>
              <a:t>  </a:t>
            </a:r>
            <a:r>
              <a:rPr lang="tr-TR" sz="9600" dirty="0">
                <a:latin typeface="+mj-lt"/>
              </a:rPr>
              <a:t>Grup tarama uygulaması baraj puanları, tüm yetenek alanları için her biri ayrı olacak şekilde Türkiye ortalamalarına göre belirlenecektir.</a:t>
            </a:r>
            <a:endParaRPr lang="tr-TR" sz="9600" dirty="0">
              <a:solidFill>
                <a:schemeClr val="accent1">
                  <a:lumMod val="75000"/>
                </a:schemeClr>
              </a:solidFill>
              <a:latin typeface="+mj-lt"/>
            </a:endParaRPr>
          </a:p>
          <a:p>
            <a:pPr marL="274320" indent="-274320" algn="just" eaLnBrk="1" fontAlgn="auto" hangingPunct="1">
              <a:spcAft>
                <a:spcPts val="0"/>
              </a:spcAft>
              <a:buFont typeface="Wingdings"/>
              <a:buChar char=""/>
              <a:defRPr/>
            </a:pPr>
            <a:endParaRPr lang="tr-TR" dirty="0"/>
          </a:p>
        </p:txBody>
      </p:sp>
    </p:spTree>
    <p:extLst>
      <p:ext uri="{BB962C8B-B14F-4D97-AF65-F5344CB8AC3E}">
        <p14:creationId xmlns:p14="http://schemas.microsoft.com/office/powerpoint/2010/main" val="4633354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50E4D0EF-CEC9-4EF4-AC69-20E3CDACFA6E}"/>
              </a:ext>
            </a:extLst>
          </p:cNvPr>
          <p:cNvGraphicFramePr/>
          <p:nvPr/>
        </p:nvGraphicFramePr>
        <p:xfrm>
          <a:off x="785786" y="214290"/>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7AC006C8-8B7C-44FE-BCB6-23DDF7C04EBB}"/>
              </a:ext>
            </a:extLst>
          </p:cNvPr>
          <p:cNvSpPr>
            <a:spLocks noGrp="1"/>
          </p:cNvSpPr>
          <p:nvPr>
            <p:ph sz="quarter" idx="1"/>
          </p:nvPr>
        </p:nvSpPr>
        <p:spPr>
          <a:xfrm>
            <a:off x="785813" y="1285875"/>
            <a:ext cx="7467600" cy="2214563"/>
          </a:xfrm>
        </p:spPr>
        <p:txBody>
          <a:bodyPr>
            <a:normAutofit/>
          </a:bodyPr>
          <a:lstStyle/>
          <a:p>
            <a:pPr eaLnBrk="1" hangingPunct="1">
              <a:lnSpc>
                <a:spcPct val="90000"/>
              </a:lnSpc>
            </a:pPr>
            <a:endParaRPr lang="tr-TR" altLang="en-US"/>
          </a:p>
          <a:p>
            <a:pPr algn="just" eaLnBrk="1" hangingPunct="1">
              <a:lnSpc>
                <a:spcPct val="90000"/>
              </a:lnSpc>
              <a:buFont typeface="Wingdings" panose="05000000000000000000" pitchFamily="2" charset="2"/>
              <a:buChar char="Ø"/>
            </a:pPr>
            <a:r>
              <a:rPr lang="tr-TR" altLang="en-US"/>
              <a:t>Bireysel değerlendirmeye hak kazanan öğrencilere il tanılama sınav komisyonu tarafından MEBBİS / BİLSEM İşlemleri Modülü üzerinden yer, tarih ve saat bilgileri belirtilerek randevu verilecektir. </a:t>
            </a:r>
          </a:p>
        </p:txBody>
      </p:sp>
      <p:pic>
        <p:nvPicPr>
          <p:cNvPr id="44036" name="Picture 2" descr="C:\Users\bilsem\Desktop\saat.png">
            <a:extLst>
              <a:ext uri="{FF2B5EF4-FFF2-40B4-BE49-F238E27FC236}">
                <a16:creationId xmlns="" xmlns:a16="http://schemas.microsoft.com/office/drawing/2014/main" id="{2DEB6D73-F423-4CC5-A0C9-2EDFE153BE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5004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0607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32706C90-D3B1-409A-A66E-C08269B6F5EB}"/>
              </a:ext>
            </a:extLst>
          </p:cNvPr>
          <p:cNvGraphicFramePr/>
          <p:nvPr/>
        </p:nvGraphicFramePr>
        <p:xfrm>
          <a:off x="857224" y="142852"/>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9" name="2 İçerik Yer Tutucusu">
            <a:extLst>
              <a:ext uri="{FF2B5EF4-FFF2-40B4-BE49-F238E27FC236}">
                <a16:creationId xmlns="" xmlns:a16="http://schemas.microsoft.com/office/drawing/2014/main" id="{FF0D918C-8E30-43E1-8D73-5B574854E5E3}"/>
              </a:ext>
            </a:extLst>
          </p:cNvPr>
          <p:cNvSpPr>
            <a:spLocks noGrp="1"/>
          </p:cNvSpPr>
          <p:nvPr>
            <p:ph sz="quarter" idx="1"/>
          </p:nvPr>
        </p:nvSpPr>
        <p:spPr>
          <a:xfrm>
            <a:off x="428625" y="1357313"/>
            <a:ext cx="5829300" cy="5357812"/>
          </a:xfrm>
        </p:spPr>
        <p:txBody>
          <a:bodyPr/>
          <a:lstStyle/>
          <a:p>
            <a:pPr algn="just" eaLnBrk="1" hangingPunct="1">
              <a:buFont typeface="Wingdings" panose="05000000000000000000" pitchFamily="2" charset="2"/>
              <a:buChar char="Ø"/>
            </a:pPr>
            <a:r>
              <a:rPr lang="tr-TR" altLang="en-US" sz="2100"/>
              <a:t>GZY alanında bireysel değerlendirmeye hak kazanan öğrencilerin randevu bilgileri </a:t>
            </a:r>
            <a:r>
              <a:rPr lang="tr-TR" altLang="en-US" sz="2100" b="1"/>
              <a:t>16 Nisan 2019 tarihinden itibaren e-okul sisteminde yayımlanacak ve öğrenci velisine okul müdürlüğü tarafından bildirilecektir. </a:t>
            </a:r>
          </a:p>
          <a:p>
            <a:pPr algn="just" eaLnBrk="1" hangingPunct="1">
              <a:buFont typeface="Wingdings" panose="05000000000000000000" pitchFamily="2" charset="2"/>
              <a:buChar char="Ø"/>
            </a:pPr>
            <a:r>
              <a:rPr lang="tr-TR" altLang="en-US" sz="2100"/>
              <a:t>Bu alandaki bireysel değerlendirmeler </a:t>
            </a:r>
            <a:r>
              <a:rPr lang="tr-TR" altLang="en-US" sz="2100" b="1"/>
              <a:t>22 Nisan – 12 Temmuz 2019 </a:t>
            </a:r>
            <a:r>
              <a:rPr lang="tr-TR" altLang="en-US" sz="2100"/>
              <a:t>tarihleri aralığında öncelikle RAM’da; uygun olmadığı taktirde ise BİLSEM’DE yapılacak şekilde planlanacaktır.</a:t>
            </a:r>
          </a:p>
          <a:p>
            <a:pPr algn="just" eaLnBrk="1" hangingPunct="1">
              <a:buFont typeface="Wingdings" panose="05000000000000000000" pitchFamily="2" charset="2"/>
              <a:buChar char="Ø"/>
            </a:pPr>
            <a:r>
              <a:rPr lang="tr-TR" altLang="en-US" sz="2100"/>
              <a:t>Değerlendirme sonuçları, değerlendirmeyi yapan uzman tarafından  MEBBİS üzerinden aynı gün içinde sisteme girilecek, sonuçlar internet üzerinden açıklanmayacaktır.</a:t>
            </a:r>
          </a:p>
        </p:txBody>
      </p:sp>
      <p:pic>
        <p:nvPicPr>
          <p:cNvPr id="45060" name="Picture 6" descr="C:\Users\yelda\Desktop\a40eddce91.gif">
            <a:extLst>
              <a:ext uri="{FF2B5EF4-FFF2-40B4-BE49-F238E27FC236}">
                <a16:creationId xmlns="" xmlns:a16="http://schemas.microsoft.com/office/drawing/2014/main" id="{0019295F-B49E-49B2-89F7-D4A6BFEDB09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15063" y="2571750"/>
            <a:ext cx="270668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644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7DF44DC0-7623-4017-978D-1FD295E2E247}"/>
              </a:ext>
            </a:extLst>
          </p:cNvPr>
          <p:cNvGraphicFramePr/>
          <p:nvPr/>
        </p:nvGraphicFramePr>
        <p:xfrm>
          <a:off x="457200" y="274638"/>
          <a:ext cx="775813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BDA336DF-61CA-4EA5-8132-3423C43805AD}"/>
              </a:ext>
            </a:extLst>
          </p:cNvPr>
          <p:cNvSpPr>
            <a:spLocks noGrp="1"/>
          </p:cNvSpPr>
          <p:nvPr>
            <p:ph sz="quarter" idx="1"/>
          </p:nvPr>
        </p:nvSpPr>
        <p:spPr>
          <a:xfrm>
            <a:off x="357188" y="1643063"/>
            <a:ext cx="5500687" cy="4873625"/>
          </a:xfrm>
        </p:spPr>
        <p:txBody>
          <a:bodyPr>
            <a:normAutofit fontScale="92500" lnSpcReduction="20000"/>
          </a:bodyPr>
          <a:lstStyle/>
          <a:p>
            <a:pPr marL="274320" indent="-274320" algn="just" eaLnBrk="1" fontAlgn="auto" hangingPunct="1">
              <a:spcAft>
                <a:spcPts val="0"/>
              </a:spcAft>
              <a:buFont typeface="Wingdings" panose="05000000000000000000" pitchFamily="2" charset="2"/>
              <a:buChar char="Ø"/>
              <a:defRPr/>
            </a:pPr>
            <a:r>
              <a:rPr lang="tr-TR" dirty="0"/>
              <a:t>Resim alanında yapılacak olan tanılamalar ile ilgili iş ve işlemler Bilim ve Sanat Merkezleri Yönergesi’nin 32. maddesine göre oluşturulan komisyonca yürütülür. </a:t>
            </a:r>
          </a:p>
          <a:p>
            <a:pPr marL="274320" indent="-274320" algn="just" eaLnBrk="1" fontAlgn="auto" hangingPunct="1">
              <a:spcAft>
                <a:spcPts val="0"/>
              </a:spcAft>
              <a:buFont typeface="Wingdings" panose="05000000000000000000" pitchFamily="2" charset="2"/>
              <a:buChar char="Ø"/>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Komisyon BİLSEM’LERİN ve diğer kurumların ilgili alan öğretmenlerinin dahil olduğu 5 asıl ve 5 yedek öğretmenden oluşmaktadır.</a:t>
            </a:r>
          </a:p>
          <a:p>
            <a:pPr marL="274320" indent="-274320" algn="just" eaLnBrk="1" fontAlgn="auto" hangingPunct="1">
              <a:spcAft>
                <a:spcPts val="0"/>
              </a:spcAft>
              <a:buFont typeface="Wingdings" panose="05000000000000000000" pitchFamily="2" charset="2"/>
              <a:buChar char="Ø"/>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Komisyon resim alanında gerçekleştirilecek olan bireysel değerlendirmeleri Genel Müdürlük tarafından belirlenen ölçütler doğrultusunda yapacaktır.</a:t>
            </a:r>
          </a:p>
          <a:p>
            <a:pPr marL="274320" indent="-274320" eaLnBrk="1" fontAlgn="auto" hangingPunct="1">
              <a:spcAft>
                <a:spcPts val="0"/>
              </a:spcAft>
              <a:buFont typeface="Wingdings"/>
              <a:buChar char=""/>
              <a:defRPr/>
            </a:pPr>
            <a:endParaRPr lang="tr-TR" dirty="0"/>
          </a:p>
          <a:p>
            <a:pPr marL="274320" indent="-274320" eaLnBrk="1" fontAlgn="auto" hangingPunct="1">
              <a:spcAft>
                <a:spcPts val="0"/>
              </a:spcAft>
              <a:buFont typeface="Wingdings"/>
              <a:buChar char=""/>
              <a:defRPr/>
            </a:pPr>
            <a:endParaRPr lang="tr-TR" dirty="0"/>
          </a:p>
        </p:txBody>
      </p:sp>
      <p:pic>
        <p:nvPicPr>
          <p:cNvPr id="46084" name="Picture 2" descr="C:\Users\yelda\Desktop\b1b78ea0bf0a38f7489c1d33806c123c.jpg">
            <a:extLst>
              <a:ext uri="{FF2B5EF4-FFF2-40B4-BE49-F238E27FC236}">
                <a16:creationId xmlns="" xmlns:a16="http://schemas.microsoft.com/office/drawing/2014/main" id="{CF257013-125A-4EDD-B479-78599B0CF9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2000250"/>
            <a:ext cx="27495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268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Sonlandırıcı 1">
            <a:extLst>
              <a:ext uri="{FF2B5EF4-FFF2-40B4-BE49-F238E27FC236}">
                <a16:creationId xmlns:a16="http://schemas.microsoft.com/office/drawing/2014/main" xmlns="" id="{62598996-B57B-494C-A372-CA72722489ED}"/>
              </a:ext>
            </a:extLst>
          </p:cNvPr>
          <p:cNvSpPr/>
          <p:nvPr/>
        </p:nvSpPr>
        <p:spPr>
          <a:xfrm>
            <a:off x="395536" y="2348880"/>
            <a:ext cx="2448272" cy="201622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spc="-150">
                <a:solidFill>
                  <a:srgbClr val="FFFEFF"/>
                </a:solidFill>
                <a:latin typeface="Calibri Light" panose="020F0302020204030204"/>
                <a:ea typeface="+mj-ea"/>
                <a:cs typeface="+mj-cs"/>
              </a:rPr>
              <a:t>Enderlik Ölçütü</a:t>
            </a:r>
            <a:endParaRPr lang="tr-TR"/>
          </a:p>
        </p:txBody>
      </p:sp>
      <p:sp>
        <p:nvSpPr>
          <p:cNvPr id="6" name="Dikdörtgen 5">
            <a:extLst>
              <a:ext uri="{FF2B5EF4-FFF2-40B4-BE49-F238E27FC236}">
                <a16:creationId xmlns:a16="http://schemas.microsoft.com/office/drawing/2014/main" xmlns="" id="{B8C46DE3-D8E7-45E5-8468-00F38B3B2D7E}"/>
              </a:ext>
            </a:extLst>
          </p:cNvPr>
          <p:cNvSpPr/>
          <p:nvPr/>
        </p:nvSpPr>
        <p:spPr>
          <a:xfrm>
            <a:off x="3851920" y="188640"/>
            <a:ext cx="4922695" cy="369332"/>
          </a:xfrm>
          <a:prstGeom prst="rect">
            <a:avLst/>
          </a:prstGeom>
          <a:effectLst>
            <a:outerShdw blurRad="50800" dist="38100" dir="16200000" rotWithShape="0">
              <a:prstClr val="black">
                <a:alpha val="40000"/>
              </a:prstClr>
            </a:outerShdw>
          </a:effectLst>
        </p:spPr>
        <p:txBody>
          <a:bodyPr wrap="square">
            <a:spAutoFit/>
          </a:bodyPr>
          <a:lstStyle/>
          <a:p>
            <a:r>
              <a:rPr lang="tr-TR" dirty="0" smtClean="0"/>
              <a:t>*</a:t>
            </a:r>
            <a:endParaRPr lang="tr-TR" sz="2800" b="1" dirty="0"/>
          </a:p>
        </p:txBody>
      </p:sp>
      <p:sp>
        <p:nvSpPr>
          <p:cNvPr id="4" name="Dikey Kaydırma 3"/>
          <p:cNvSpPr/>
          <p:nvPr/>
        </p:nvSpPr>
        <p:spPr>
          <a:xfrm>
            <a:off x="2843808" y="589330"/>
            <a:ext cx="5724128" cy="5535324"/>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3200" b="1" dirty="0"/>
              <a:t>Çok ender olması durumu, üstün zekanın bir diğer ölçütüdür. Çünkü üstün zeka çok az rastlanan farklılığa verilen bir etikettir.</a:t>
            </a:r>
          </a:p>
        </p:txBody>
      </p:sp>
    </p:spTree>
    <p:extLst>
      <p:ext uri="{BB962C8B-B14F-4D97-AF65-F5344CB8AC3E}">
        <p14:creationId xmlns:p14="http://schemas.microsoft.com/office/powerpoint/2010/main" val="2275013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619ADC83-715B-4434-ABDD-E54A41ABFB78}"/>
              </a:ext>
            </a:extLst>
          </p:cNvPr>
          <p:cNvGraphicFramePr/>
          <p:nvPr/>
        </p:nvGraphicFramePr>
        <p:xfrm>
          <a:off x="457200" y="274638"/>
          <a:ext cx="775813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2 İçerik Yer Tutucusu">
            <a:extLst>
              <a:ext uri="{FF2B5EF4-FFF2-40B4-BE49-F238E27FC236}">
                <a16:creationId xmlns="" xmlns:a16="http://schemas.microsoft.com/office/drawing/2014/main" id="{0886DADB-9E27-4BBC-B995-CDBC26BC60EF}"/>
              </a:ext>
            </a:extLst>
          </p:cNvPr>
          <p:cNvSpPr>
            <a:spLocks noGrp="1"/>
          </p:cNvSpPr>
          <p:nvPr>
            <p:ph sz="quarter" idx="1"/>
          </p:nvPr>
        </p:nvSpPr>
        <p:spPr>
          <a:xfrm>
            <a:off x="500063" y="1428750"/>
            <a:ext cx="7829550" cy="4873625"/>
          </a:xfrm>
        </p:spPr>
        <p:txBody>
          <a:bodyPr/>
          <a:lstStyle/>
          <a:p>
            <a:pPr eaLnBrk="1" hangingPunct="1"/>
            <a:endParaRPr lang="tr-TR" altLang="en-US"/>
          </a:p>
          <a:p>
            <a:pPr algn="just" eaLnBrk="1" hangingPunct="1">
              <a:buFont typeface="Wingdings" panose="05000000000000000000" pitchFamily="2" charset="2"/>
              <a:buChar char="Ø"/>
            </a:pPr>
            <a:r>
              <a:rPr lang="tr-TR" altLang="en-US"/>
              <a:t>Resim alanında bireysel değerlendirmeye hak kazanan öğrencilerin randevu bilgileri </a:t>
            </a:r>
            <a:r>
              <a:rPr lang="tr-TR" altLang="en-US" b="1"/>
              <a:t>16 Nisan 2019 tarihinden itibaren e-okul sisteminde yayımlanacak ve öğrenci velisine okul müdürlüğü tarafından bildirilecektir. </a:t>
            </a:r>
            <a:r>
              <a:rPr lang="tr-TR" altLang="en-US"/>
              <a:t>Değerlendirmeler Genel Müdürlük tarafından illere </a:t>
            </a:r>
            <a:r>
              <a:rPr lang="tr-TR" altLang="en-US" b="1"/>
              <a:t>resmi yazı ile bildirilen tarihlerde merkezi olarak </a:t>
            </a:r>
            <a:r>
              <a:rPr lang="tr-TR" altLang="en-US"/>
              <a:t>yapılacaktır. Değerlendirme sonuçlarının görsel sanatlar yetenek/beceri komisyonu tarafından MEBBİS üzerinden girişi yapılacaktır.</a:t>
            </a:r>
          </a:p>
          <a:p>
            <a:pPr algn="just" eaLnBrk="1" hangingPunct="1"/>
            <a:endParaRPr lang="tr-TR" altLang="en-US"/>
          </a:p>
          <a:p>
            <a:pPr algn="just" eaLnBrk="1" hangingPunct="1"/>
            <a:endParaRPr lang="tr-TR" altLang="en-US"/>
          </a:p>
        </p:txBody>
      </p:sp>
    </p:spTree>
    <p:extLst>
      <p:ext uri="{BB962C8B-B14F-4D97-AF65-F5344CB8AC3E}">
        <p14:creationId xmlns:p14="http://schemas.microsoft.com/office/powerpoint/2010/main" val="8869992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00DE0242-E12E-45E8-895A-76B0E47B9D14}"/>
              </a:ext>
            </a:extLst>
          </p:cNvPr>
          <p:cNvGraphicFramePr/>
          <p:nvPr/>
        </p:nvGraphicFramePr>
        <p:xfrm>
          <a:off x="457200" y="274638"/>
          <a:ext cx="775813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CF4B6F98-0D81-40FD-9B3F-E23D097B12E3}"/>
              </a:ext>
            </a:extLst>
          </p:cNvPr>
          <p:cNvSpPr>
            <a:spLocks noGrp="1"/>
          </p:cNvSpPr>
          <p:nvPr>
            <p:ph sz="quarter" idx="1"/>
          </p:nvPr>
        </p:nvSpPr>
        <p:spPr>
          <a:xfrm>
            <a:off x="428625" y="1500188"/>
            <a:ext cx="6429375" cy="4873625"/>
          </a:xfrm>
        </p:spPr>
        <p:txBody>
          <a:bodyPr>
            <a:normAutofit fontScale="92500" lnSpcReduction="20000"/>
          </a:bodyPr>
          <a:lstStyle/>
          <a:p>
            <a:pPr marL="274320" indent="-274320" eaLnBrk="1" fontAlgn="auto" hangingPunct="1">
              <a:spcAft>
                <a:spcPts val="0"/>
              </a:spcAft>
              <a:buFont typeface="Wingdings"/>
              <a:buNone/>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Müzik alanında yapılacak olan tanılamalar ile ilgili iş ve işlemler Bilim ve Sanat Merkezleri Yönergesi’nin 33. maddesine göre oluşturulan komisyonca yürütülür.</a:t>
            </a:r>
          </a:p>
          <a:p>
            <a:pPr marL="274320" indent="-274320" algn="just" eaLnBrk="1" fontAlgn="auto" hangingPunct="1">
              <a:spcAft>
                <a:spcPts val="0"/>
              </a:spcAft>
              <a:buFont typeface="Wingdings" panose="05000000000000000000" pitchFamily="2" charset="2"/>
              <a:buChar char="Ø"/>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Komisyon BİLSEM’LERİN ve diğer kurumların ilgili alan öğretmenlerinin dahil olduğu 5 asıl ve 5 yedek öğretmenden oluşmaktadır.</a:t>
            </a:r>
          </a:p>
          <a:p>
            <a:pPr marL="274320" indent="-274320" algn="just" eaLnBrk="1" fontAlgn="auto" hangingPunct="1">
              <a:spcAft>
                <a:spcPts val="0"/>
              </a:spcAft>
              <a:buFont typeface="Wingdings" panose="05000000000000000000" pitchFamily="2" charset="2"/>
              <a:buChar char="Ø"/>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 Komisyon müzik alanında gerçekleştirilecek olan bireysel değerlendirmeleri Genel Müdürlük tarafından belirlenen ölçütler doğrultusunda yapacaktır.</a:t>
            </a:r>
          </a:p>
          <a:p>
            <a:pPr marL="274320" indent="-274320" algn="just" eaLnBrk="1" fontAlgn="auto" hangingPunct="1">
              <a:spcAft>
                <a:spcPts val="0"/>
              </a:spcAft>
              <a:buFont typeface="Wingdings"/>
              <a:buChar char=""/>
              <a:defRPr/>
            </a:pPr>
            <a:endParaRPr lang="tr-TR" dirty="0"/>
          </a:p>
        </p:txBody>
      </p:sp>
      <p:pic>
        <p:nvPicPr>
          <p:cNvPr id="48132" name="Picture 3" descr="C:\Users\dilek\Desktop\Okul-Veli Toplantısı - sunum\20171010_104938.jpg">
            <a:extLst>
              <a:ext uri="{FF2B5EF4-FFF2-40B4-BE49-F238E27FC236}">
                <a16:creationId xmlns="" xmlns:a16="http://schemas.microsoft.com/office/drawing/2014/main" id="{AA9A5E0D-3550-4297-8A88-109C893C9B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0875" y="2214563"/>
            <a:ext cx="168275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48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DF974A7A-4055-4B97-814D-96DDD769D9D4}"/>
              </a:ext>
            </a:extLst>
          </p:cNvPr>
          <p:cNvGraphicFramePr/>
          <p:nvPr/>
        </p:nvGraphicFramePr>
        <p:xfrm>
          <a:off x="457200" y="274638"/>
          <a:ext cx="775813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16983847-F60B-40EE-BBCB-C0C1285A5C1F}"/>
              </a:ext>
            </a:extLst>
          </p:cNvPr>
          <p:cNvSpPr>
            <a:spLocks noGrp="1"/>
          </p:cNvSpPr>
          <p:nvPr>
            <p:ph sz="quarter" idx="1"/>
          </p:nvPr>
        </p:nvSpPr>
        <p:spPr>
          <a:xfrm>
            <a:off x="457200" y="1600200"/>
            <a:ext cx="7758113" cy="4873625"/>
          </a:xfrm>
        </p:spPr>
        <p:txBody>
          <a:bodyPr>
            <a:normAutofit lnSpcReduction="10000"/>
          </a:bodyPr>
          <a:lstStyle/>
          <a:p>
            <a:pPr marL="274320" indent="-274320" algn="just" eaLnBrk="1" fontAlgn="auto" hangingPunct="1">
              <a:spcAft>
                <a:spcPts val="0"/>
              </a:spcAft>
              <a:buFont typeface="Wingdings" panose="05000000000000000000" pitchFamily="2" charset="2"/>
              <a:buChar char="Ø"/>
              <a:defRPr/>
            </a:pPr>
            <a:r>
              <a:rPr lang="tr-TR" dirty="0"/>
              <a:t>Müzik alanında bireysel değerlendirmeye hak kazanan öğrencilerin randevu bilgileri </a:t>
            </a:r>
            <a:r>
              <a:rPr lang="tr-TR" b="1" dirty="0"/>
              <a:t>16 Nisan 2019 tarihinden itibaren e-okul sisteminde yayımlanacak ve öğrenci velisine okul müdürlüğü tarafından bildirilecektir.</a:t>
            </a:r>
          </a:p>
          <a:p>
            <a:pPr marL="274320" indent="-274320" algn="just" eaLnBrk="1" fontAlgn="auto" hangingPunct="1">
              <a:spcAft>
                <a:spcPts val="0"/>
              </a:spcAft>
              <a:buFont typeface="Wingdings" panose="05000000000000000000" pitchFamily="2" charset="2"/>
              <a:buChar char="Ø"/>
              <a:defRPr/>
            </a:pPr>
            <a:endParaRPr lang="tr-TR" b="1" dirty="0"/>
          </a:p>
          <a:p>
            <a:pPr marL="274320" indent="-274320" algn="just" eaLnBrk="1" fontAlgn="auto" hangingPunct="1">
              <a:spcAft>
                <a:spcPts val="0"/>
              </a:spcAft>
              <a:buFont typeface="Wingdings" panose="05000000000000000000" pitchFamily="2" charset="2"/>
              <a:buChar char="Ø"/>
              <a:defRPr/>
            </a:pPr>
            <a:r>
              <a:rPr lang="tr-TR" dirty="0"/>
              <a:t>Bu alandaki bireysel değerlendirmelerin 2</a:t>
            </a:r>
            <a:r>
              <a:rPr lang="tr-TR" b="1" dirty="0"/>
              <a:t>2 Nisan – 12 Temmuz 2018</a:t>
            </a:r>
            <a:r>
              <a:rPr lang="tr-TR" dirty="0"/>
              <a:t> tarihleri arasında gerçekleştirilmesi planlanmaktadır.</a:t>
            </a:r>
          </a:p>
          <a:p>
            <a:pPr marL="274320" indent="-274320" algn="just" eaLnBrk="1" fontAlgn="auto" hangingPunct="1">
              <a:spcAft>
                <a:spcPts val="0"/>
              </a:spcAft>
              <a:buFont typeface="Wingdings" panose="05000000000000000000" pitchFamily="2" charset="2"/>
              <a:buChar char="Ø"/>
              <a:defRPr/>
            </a:pPr>
            <a:endParaRPr lang="tr-TR" dirty="0"/>
          </a:p>
          <a:p>
            <a:pPr marL="274320" indent="-274320" algn="just" eaLnBrk="1" fontAlgn="auto" hangingPunct="1">
              <a:spcAft>
                <a:spcPts val="0"/>
              </a:spcAft>
              <a:buFont typeface="Wingdings" panose="05000000000000000000" pitchFamily="2" charset="2"/>
              <a:buChar char="Ø"/>
              <a:defRPr/>
            </a:pPr>
            <a:r>
              <a:rPr lang="tr-TR" dirty="0"/>
              <a:t>Değerlendirme sonuçlarının müzik yetenek/beceri komisyonu tarafından MEBBİS üzerinden girişi yapılacaktır.</a:t>
            </a:r>
          </a:p>
          <a:p>
            <a:pPr marL="274320" indent="-274320" eaLnBrk="1" fontAlgn="auto" hangingPunct="1">
              <a:spcAft>
                <a:spcPts val="0"/>
              </a:spcAft>
              <a:buFont typeface="Wingdings"/>
              <a:buChar char=""/>
              <a:defRPr/>
            </a:pPr>
            <a:endParaRPr lang="tr-TR" dirty="0"/>
          </a:p>
          <a:p>
            <a:pPr marL="274320" indent="-274320" eaLnBrk="1" fontAlgn="auto" hangingPunct="1">
              <a:spcAft>
                <a:spcPts val="0"/>
              </a:spcAft>
              <a:buFont typeface="Wingdings"/>
              <a:buChar char=""/>
              <a:defRPr/>
            </a:pPr>
            <a:endParaRPr lang="tr-TR" dirty="0"/>
          </a:p>
        </p:txBody>
      </p:sp>
    </p:spTree>
    <p:extLst>
      <p:ext uri="{BB962C8B-B14F-4D97-AF65-F5344CB8AC3E}">
        <p14:creationId xmlns:p14="http://schemas.microsoft.com/office/powerpoint/2010/main" val="29247551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2F3A071C-A3D7-40F3-B883-119F4A10CBC4}"/>
              </a:ext>
            </a:extLst>
          </p:cNvPr>
          <p:cNvGraphicFramePr/>
          <p:nvPr/>
        </p:nvGraphicFramePr>
        <p:xfrm>
          <a:off x="500034" y="571480"/>
          <a:ext cx="771530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9" name="2 İçerik Yer Tutucusu">
            <a:extLst>
              <a:ext uri="{FF2B5EF4-FFF2-40B4-BE49-F238E27FC236}">
                <a16:creationId xmlns="" xmlns:a16="http://schemas.microsoft.com/office/drawing/2014/main" id="{3AF39179-DA9D-4E92-806A-FCCDB921C086}"/>
              </a:ext>
            </a:extLst>
          </p:cNvPr>
          <p:cNvSpPr>
            <a:spLocks noGrp="1"/>
          </p:cNvSpPr>
          <p:nvPr>
            <p:ph sz="quarter" idx="1"/>
          </p:nvPr>
        </p:nvSpPr>
        <p:spPr>
          <a:xfrm>
            <a:off x="571500" y="2571750"/>
            <a:ext cx="7467600" cy="4873625"/>
          </a:xfrm>
        </p:spPr>
        <p:txBody>
          <a:bodyPr/>
          <a:lstStyle/>
          <a:p>
            <a:pPr algn="ctr" eaLnBrk="1" hangingPunct="1">
              <a:buFont typeface="Wingdings" panose="05000000000000000000" pitchFamily="2" charset="2"/>
              <a:buNone/>
            </a:pPr>
            <a:r>
              <a:rPr lang="tr-TR" altLang="en-US" sz="2800" u="sng"/>
              <a:t> Sonuçların açıklanması: </a:t>
            </a:r>
          </a:p>
          <a:p>
            <a:pPr algn="ctr" eaLnBrk="1" hangingPunct="1">
              <a:buFont typeface="Wingdings" panose="05000000000000000000" pitchFamily="2" charset="2"/>
              <a:buChar char="Ø"/>
            </a:pPr>
            <a:r>
              <a:rPr lang="tr-TR" altLang="en-US" sz="2800" b="1"/>
              <a:t>  19 Temmuz 2019                                                             </a:t>
            </a:r>
            <a:r>
              <a:rPr lang="tr-TR" altLang="en-US" sz="2800" b="1">
                <a:hlinkClick r:id="rId7"/>
              </a:rPr>
              <a:t>http://www.meb.gov.tr</a:t>
            </a:r>
            <a:endParaRPr lang="tr-TR" altLang="en-US" sz="2800" b="1"/>
          </a:p>
          <a:p>
            <a:pPr algn="ctr" eaLnBrk="1" hangingPunct="1">
              <a:buFont typeface="Wingdings" panose="05000000000000000000" pitchFamily="2" charset="2"/>
              <a:buChar char="Ø"/>
            </a:pPr>
            <a:endParaRPr lang="tr-TR" altLang="en-US" sz="2800" b="1"/>
          </a:p>
          <a:p>
            <a:pPr algn="ctr" eaLnBrk="1" hangingPunct="1">
              <a:buFont typeface="Wingdings" panose="05000000000000000000" pitchFamily="2" charset="2"/>
              <a:buNone/>
            </a:pPr>
            <a:r>
              <a:rPr lang="tr-TR" altLang="en-US" sz="2800" u="sng"/>
              <a:t>Kayıt tarihleri</a:t>
            </a:r>
            <a:r>
              <a:rPr lang="tr-TR" altLang="en-US" sz="2800"/>
              <a:t>: </a:t>
            </a:r>
          </a:p>
          <a:p>
            <a:pPr algn="ctr" eaLnBrk="1" hangingPunct="1">
              <a:buFont typeface="Wingdings" panose="05000000000000000000" pitchFamily="2" charset="2"/>
              <a:buChar char="Ø"/>
            </a:pPr>
            <a:r>
              <a:rPr lang="tr-TR" altLang="en-US" sz="2800"/>
              <a:t>   </a:t>
            </a:r>
            <a:r>
              <a:rPr lang="tr-TR" altLang="en-US" sz="2800" b="1"/>
              <a:t>19 Ağustos – 6 Eylül 2019</a:t>
            </a:r>
          </a:p>
        </p:txBody>
      </p:sp>
    </p:spTree>
    <p:extLst>
      <p:ext uri="{BB962C8B-B14F-4D97-AF65-F5344CB8AC3E}">
        <p14:creationId xmlns:p14="http://schemas.microsoft.com/office/powerpoint/2010/main" val="9262028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8EFE1E09-C00D-4898-B200-8467FC8C3854}"/>
              </a:ext>
            </a:extLst>
          </p:cNvPr>
          <p:cNvGraphicFramePr/>
          <p:nvPr/>
        </p:nvGraphicFramePr>
        <p:xfrm>
          <a:off x="500034" y="785794"/>
          <a:ext cx="797245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2 İçerik Yer Tutucusu">
            <a:extLst>
              <a:ext uri="{FF2B5EF4-FFF2-40B4-BE49-F238E27FC236}">
                <a16:creationId xmlns="" xmlns:a16="http://schemas.microsoft.com/office/drawing/2014/main" id="{C2DC3CC7-2055-47EF-B138-0E9ECC4D5DC4}"/>
              </a:ext>
            </a:extLst>
          </p:cNvPr>
          <p:cNvSpPr>
            <a:spLocks noGrp="1"/>
          </p:cNvSpPr>
          <p:nvPr>
            <p:ph sz="quarter" idx="1"/>
          </p:nvPr>
        </p:nvSpPr>
        <p:spPr>
          <a:xfrm>
            <a:off x="428625" y="2214563"/>
            <a:ext cx="7972425" cy="4286250"/>
          </a:xfrm>
        </p:spPr>
        <p:txBody>
          <a:bodyPr/>
          <a:lstStyle/>
          <a:p>
            <a:pPr algn="just" eaLnBrk="1" hangingPunct="1">
              <a:buFont typeface="Wingdings" panose="05000000000000000000" pitchFamily="2" charset="2"/>
              <a:buNone/>
            </a:pPr>
            <a:r>
              <a:rPr lang="tr-TR" altLang="en-US" b="1"/>
              <a:t>   TABLET BİLGİSAYAR GRUP TARAMA UYGULAMASI İTİRAZLARI</a:t>
            </a:r>
          </a:p>
          <a:p>
            <a:pPr algn="just" eaLnBrk="1" hangingPunct="1">
              <a:buFont typeface="Wingdings" panose="05000000000000000000" pitchFamily="2" charset="2"/>
              <a:buNone/>
            </a:pPr>
            <a:endParaRPr lang="tr-TR" altLang="en-US" b="1"/>
          </a:p>
          <a:p>
            <a:pPr algn="just" eaLnBrk="1" hangingPunct="1">
              <a:buFont typeface="Wingdings" panose="05000000000000000000" pitchFamily="2" charset="2"/>
              <a:buChar char="Ø"/>
            </a:pPr>
            <a:r>
              <a:rPr lang="tr-TR" altLang="en-US"/>
              <a:t>Uygulama sonucuna dair itirazlar  sonuçların yayımlanmasından itibaren başlayan 5 iş günü içerisinde </a:t>
            </a:r>
            <a:r>
              <a:rPr lang="tr-TR" altLang="en-US">
                <a:hlinkClick r:id="rId7"/>
              </a:rPr>
              <a:t>http://esinav.meb.gov.tr/</a:t>
            </a:r>
            <a:r>
              <a:rPr lang="tr-TR" altLang="en-US"/>
              <a:t> adresinden yapılacaktır.</a:t>
            </a:r>
          </a:p>
          <a:p>
            <a:pPr algn="just" eaLnBrk="1" hangingPunct="1">
              <a:buFont typeface="Wingdings" panose="05000000000000000000" pitchFamily="2" charset="2"/>
              <a:buNone/>
            </a:pPr>
            <a:endParaRPr lang="tr-TR" altLang="en-US"/>
          </a:p>
          <a:p>
            <a:pPr algn="just" eaLnBrk="1" hangingPunct="1">
              <a:buFont typeface="Wingdings" panose="05000000000000000000" pitchFamily="2" charset="2"/>
              <a:buChar char="Ø"/>
            </a:pPr>
            <a:r>
              <a:rPr lang="tr-TR" altLang="en-US"/>
              <a:t>Yapılan itirazlar değerlendirildikten sonra yine aynı sistem üzerinden veliye bilgilendirme yapılacaktır.</a:t>
            </a:r>
          </a:p>
        </p:txBody>
      </p:sp>
    </p:spTree>
    <p:extLst>
      <p:ext uri="{BB962C8B-B14F-4D97-AF65-F5344CB8AC3E}">
        <p14:creationId xmlns:p14="http://schemas.microsoft.com/office/powerpoint/2010/main" val="32716634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BC92E0C1-1833-4745-B716-E66958326090}"/>
              </a:ext>
            </a:extLst>
          </p:cNvPr>
          <p:cNvGraphicFramePr/>
          <p:nvPr/>
        </p:nvGraphicFramePr>
        <p:xfrm>
          <a:off x="457200" y="274638"/>
          <a:ext cx="775813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6A431FF0-F272-425E-A99F-96C61B0A85B8}"/>
              </a:ext>
            </a:extLst>
          </p:cNvPr>
          <p:cNvSpPr>
            <a:spLocks noGrp="1"/>
          </p:cNvSpPr>
          <p:nvPr>
            <p:ph sz="quarter" idx="1"/>
          </p:nvPr>
        </p:nvSpPr>
        <p:spPr>
          <a:xfrm>
            <a:off x="457200" y="1600200"/>
            <a:ext cx="7758113" cy="5114925"/>
          </a:xfrm>
        </p:spPr>
        <p:txBody>
          <a:bodyPr>
            <a:normAutofit/>
          </a:bodyPr>
          <a:lstStyle/>
          <a:p>
            <a:pPr indent="0" eaLnBrk="1" hangingPunct="1">
              <a:lnSpc>
                <a:spcPct val="80000"/>
              </a:lnSpc>
              <a:buFont typeface="Wingdings" panose="05000000000000000000" pitchFamily="2" charset="2"/>
              <a:buNone/>
            </a:pPr>
            <a:r>
              <a:rPr lang="tr-TR" altLang="en-US" sz="2200" b="1"/>
              <a:t>BİREYSEL DEĞERLENDİRME İTİRAZLARI</a:t>
            </a:r>
          </a:p>
          <a:p>
            <a:pPr indent="0" eaLnBrk="1" hangingPunct="1">
              <a:lnSpc>
                <a:spcPct val="80000"/>
              </a:lnSpc>
              <a:buFont typeface="Wingdings" panose="05000000000000000000" pitchFamily="2" charset="2"/>
              <a:buNone/>
            </a:pPr>
            <a:endParaRPr lang="tr-TR" altLang="en-US" sz="2200" b="1"/>
          </a:p>
          <a:p>
            <a:pPr indent="0" algn="just" eaLnBrk="1" hangingPunct="1">
              <a:lnSpc>
                <a:spcPct val="80000"/>
              </a:lnSpc>
              <a:buFont typeface="Wingdings" panose="05000000000000000000" pitchFamily="2" charset="2"/>
              <a:buChar char="Ø"/>
            </a:pPr>
            <a:r>
              <a:rPr lang="tr-TR" altLang="en-US" sz="2200"/>
              <a:t>Bireysel değerlendirmelere ilişkin itirazlar, sonuçların yayımlanmasından itibaren </a:t>
            </a:r>
            <a:r>
              <a:rPr lang="tr-TR" altLang="en-US" sz="2200" b="1"/>
              <a:t>beş iş günü içerisinde </a:t>
            </a:r>
            <a:r>
              <a:rPr lang="tr-TR" altLang="en-US" sz="2200"/>
              <a:t>öğrenci velisi tarafından </a:t>
            </a:r>
            <a:r>
              <a:rPr lang="tr-TR" altLang="en-US" sz="2200" b="1"/>
              <a:t>dilekçe ile İlçe Milli Eğitim Müdürlüklerine yapılacaktır. Dilekçeler İlçe Milli Eğitim Müdürlükleri tarafından İl Tanılama Komisyonuna ulaştırılacaktır.</a:t>
            </a:r>
            <a:r>
              <a:rPr lang="tr-TR" altLang="en-US" sz="2200"/>
              <a:t>Faks ya da e-posta ile yapılan itirazlar dikkate alınmaz. </a:t>
            </a:r>
          </a:p>
          <a:p>
            <a:pPr indent="0" algn="just" eaLnBrk="1" hangingPunct="1">
              <a:lnSpc>
                <a:spcPct val="80000"/>
              </a:lnSpc>
              <a:buFont typeface="Wingdings" panose="05000000000000000000" pitchFamily="2" charset="2"/>
              <a:buChar char="Ø"/>
            </a:pPr>
            <a:endParaRPr lang="tr-TR" altLang="en-US" sz="2200"/>
          </a:p>
          <a:p>
            <a:pPr indent="0" algn="just" eaLnBrk="1" hangingPunct="1">
              <a:lnSpc>
                <a:spcPct val="80000"/>
              </a:lnSpc>
              <a:buFont typeface="Wingdings" panose="05000000000000000000" pitchFamily="2" charset="2"/>
              <a:buChar char="Ø"/>
            </a:pPr>
            <a:r>
              <a:rPr lang="tr-TR" altLang="en-US" sz="2200"/>
              <a:t>Yapılan itirazların cevaplanmasında genel evrak kayıt tarihi dikkate alınacaktır.</a:t>
            </a:r>
          </a:p>
          <a:p>
            <a:pPr indent="0" algn="just" eaLnBrk="1" hangingPunct="1">
              <a:lnSpc>
                <a:spcPct val="80000"/>
              </a:lnSpc>
              <a:buFont typeface="Wingdings" panose="05000000000000000000" pitchFamily="2" charset="2"/>
              <a:buNone/>
            </a:pPr>
            <a:endParaRPr lang="tr-TR" altLang="en-US" sz="2200"/>
          </a:p>
          <a:p>
            <a:pPr indent="0" algn="just" eaLnBrk="1" hangingPunct="1">
              <a:lnSpc>
                <a:spcPct val="80000"/>
              </a:lnSpc>
              <a:buFont typeface="Wingdings" panose="05000000000000000000" pitchFamily="2" charset="2"/>
              <a:buChar char="Ø"/>
            </a:pPr>
            <a:r>
              <a:rPr lang="tr-TR" altLang="en-US" sz="2200"/>
              <a:t>Belirtilen süre dışında yapılan, öğrencinin TC kimlik numarasının belirtilmediği, imza ve adres bilgisi olmayan dilekçeler dikkate alınmayacaktır.</a:t>
            </a:r>
          </a:p>
          <a:p>
            <a:pPr indent="0" eaLnBrk="1" hangingPunct="1">
              <a:lnSpc>
                <a:spcPct val="80000"/>
              </a:lnSpc>
              <a:buFont typeface="Wingdings" panose="05000000000000000000" pitchFamily="2" charset="2"/>
              <a:buChar char="Ø"/>
            </a:pPr>
            <a:endParaRPr lang="tr-TR" altLang="en-US" sz="2200"/>
          </a:p>
        </p:txBody>
      </p:sp>
    </p:spTree>
    <p:extLst>
      <p:ext uri="{BB962C8B-B14F-4D97-AF65-F5344CB8AC3E}">
        <p14:creationId xmlns:p14="http://schemas.microsoft.com/office/powerpoint/2010/main" val="25584267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96DB334C-7399-4DDA-BFF6-A998A82F97B8}"/>
              </a:ext>
            </a:extLst>
          </p:cNvPr>
          <p:cNvGraphicFramePr/>
          <p:nvPr/>
        </p:nvGraphicFramePr>
        <p:xfrm>
          <a:off x="457200" y="274638"/>
          <a:ext cx="76867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A38C026E-9CDD-4332-9288-8EAD206064F6}"/>
              </a:ext>
            </a:extLst>
          </p:cNvPr>
          <p:cNvSpPr>
            <a:spLocks noGrp="1"/>
          </p:cNvSpPr>
          <p:nvPr>
            <p:ph sz="quarter" idx="1"/>
          </p:nvPr>
        </p:nvSpPr>
        <p:spPr>
          <a:xfrm>
            <a:off x="428625" y="1571625"/>
            <a:ext cx="7786688" cy="4873625"/>
          </a:xfrm>
        </p:spPr>
        <p:txBody>
          <a:bodyPr>
            <a:normAutofit/>
          </a:bodyPr>
          <a:lstStyle/>
          <a:p>
            <a:pPr algn="just" eaLnBrk="1" hangingPunct="1">
              <a:lnSpc>
                <a:spcPct val="90000"/>
              </a:lnSpc>
              <a:buFont typeface="Wingdings" panose="05000000000000000000" pitchFamily="2" charset="2"/>
              <a:buChar char="Ø"/>
            </a:pPr>
            <a:r>
              <a:rPr lang="tr-TR" altLang="en-US"/>
              <a:t>Öğrenci yönlendirmesi yapan sınıf öğretmenleri ve okul idarelerinin tüm süreci titizlikle takip etmesi,</a:t>
            </a:r>
          </a:p>
          <a:p>
            <a:pPr algn="just" eaLnBrk="1" hangingPunct="1">
              <a:lnSpc>
                <a:spcPct val="90000"/>
              </a:lnSpc>
              <a:buFont typeface="Wingdings" panose="05000000000000000000" pitchFamily="2" charset="2"/>
              <a:buChar char="Ø"/>
            </a:pPr>
            <a:endParaRPr lang="tr-TR" altLang="en-US"/>
          </a:p>
          <a:p>
            <a:pPr algn="just" eaLnBrk="1" hangingPunct="1">
              <a:lnSpc>
                <a:spcPct val="90000"/>
              </a:lnSpc>
              <a:buFont typeface="Wingdings" panose="05000000000000000000" pitchFamily="2" charset="2"/>
              <a:buChar char="Ø"/>
            </a:pPr>
            <a:r>
              <a:rPr lang="tr-TR" altLang="en-US"/>
              <a:t>Veliye yapılması gereken bilgilendirmelerin aksatılmadan, zamanında, yazılı ve  imza karşılığında yapılması,</a:t>
            </a:r>
          </a:p>
          <a:p>
            <a:pPr algn="just" eaLnBrk="1" hangingPunct="1">
              <a:lnSpc>
                <a:spcPct val="90000"/>
              </a:lnSpc>
              <a:buFont typeface="Wingdings" panose="05000000000000000000" pitchFamily="2" charset="2"/>
              <a:buChar char="Ø"/>
            </a:pPr>
            <a:endParaRPr lang="tr-TR" altLang="en-US"/>
          </a:p>
          <a:p>
            <a:pPr algn="just" eaLnBrk="1" hangingPunct="1">
              <a:lnSpc>
                <a:spcPct val="90000"/>
              </a:lnSpc>
              <a:buFont typeface="Wingdings" panose="05000000000000000000" pitchFamily="2" charset="2"/>
              <a:buChar char="Ø"/>
            </a:pPr>
            <a:r>
              <a:rPr lang="tr-TR" altLang="en-US"/>
              <a:t>Öğrencinin aday gösterildiği alanın doğru olup olmadığının kontrol edilmesi, gerekli düzeltmelerin zamanında yapılması, </a:t>
            </a:r>
          </a:p>
          <a:p>
            <a:pPr algn="just" eaLnBrk="1" hangingPunct="1">
              <a:lnSpc>
                <a:spcPct val="90000"/>
              </a:lnSpc>
              <a:buFont typeface="Wingdings" panose="05000000000000000000" pitchFamily="2" charset="2"/>
              <a:buChar char="Ø"/>
            </a:pPr>
            <a:endParaRPr lang="tr-TR" altLang="en-US"/>
          </a:p>
          <a:p>
            <a:pPr algn="just" eaLnBrk="1" hangingPunct="1">
              <a:lnSpc>
                <a:spcPct val="90000"/>
              </a:lnSpc>
              <a:buFont typeface="Wingdings" panose="05000000000000000000" pitchFamily="2" charset="2"/>
              <a:buChar char="Ø"/>
            </a:pPr>
            <a:r>
              <a:rPr lang="tr-TR" altLang="en-US"/>
              <a:t>Öğrenci uygulama giriş belgelerinin </a:t>
            </a:r>
            <a:r>
              <a:rPr lang="tr-TR" altLang="en-US" b="1" i="1" u="sng">
                <a:solidFill>
                  <a:srgbClr val="FF0000"/>
                </a:solidFill>
              </a:rPr>
              <a:t>fotoğraflı</a:t>
            </a:r>
            <a:r>
              <a:rPr lang="tr-TR" altLang="en-US"/>
              <a:t> olmasının sağlanmasına dikkat edilmelidir.</a:t>
            </a:r>
          </a:p>
        </p:txBody>
      </p:sp>
    </p:spTree>
    <p:extLst>
      <p:ext uri="{BB962C8B-B14F-4D97-AF65-F5344CB8AC3E}">
        <p14:creationId xmlns:p14="http://schemas.microsoft.com/office/powerpoint/2010/main" val="31527151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D828CD13-73BC-44BE-BAF7-5E23405DDC17}"/>
              </a:ext>
            </a:extLst>
          </p:cNvPr>
          <p:cNvGraphicFramePr>
            <a:graphicFrameLocks noGrp="1"/>
          </p:cNvGraphicFramePr>
          <p:nvPr>
            <p:ph sz="quarter" idx="1"/>
          </p:nvPr>
        </p:nvGraphicFramePr>
        <p:xfrm>
          <a:off x="0" y="642938"/>
          <a:ext cx="9144000" cy="6123305"/>
        </p:xfrm>
        <a:graphic>
          <a:graphicData uri="http://schemas.openxmlformats.org/drawingml/2006/table">
            <a:tbl>
              <a:tblPr/>
              <a:tblGrid>
                <a:gridCol w="3022600">
                  <a:extLst>
                    <a:ext uri="{9D8B030D-6E8A-4147-A177-3AD203B41FA5}">
                      <a16:colId xmlns="" xmlns:a16="http://schemas.microsoft.com/office/drawing/2014/main" val="2413841918"/>
                    </a:ext>
                  </a:extLst>
                </a:gridCol>
                <a:gridCol w="3778250">
                  <a:extLst>
                    <a:ext uri="{9D8B030D-6E8A-4147-A177-3AD203B41FA5}">
                      <a16:colId xmlns="" xmlns:a16="http://schemas.microsoft.com/office/drawing/2014/main" val="2279618650"/>
                    </a:ext>
                  </a:extLst>
                </a:gridCol>
                <a:gridCol w="2343150">
                  <a:extLst>
                    <a:ext uri="{9D8B030D-6E8A-4147-A177-3AD203B41FA5}">
                      <a16:colId xmlns="" xmlns:a16="http://schemas.microsoft.com/office/drawing/2014/main" val="3316891818"/>
                    </a:ext>
                  </a:extLst>
                </a:gridCol>
              </a:tblGrid>
              <a:tr h="113347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BİLSEM ADI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ÖĞRENCİ ALDIĞI İLÇELER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İLETİŞİM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461336896"/>
                  </a:ext>
                </a:extLst>
              </a:tr>
              <a:tr h="113347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Ataşehir İstanbul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Ataşehir-Ümraniye-Çekmeköy-Sancaktepe-Şile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02164552843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2174343801"/>
                  </a:ext>
                </a:extLst>
              </a:tr>
              <a:tr h="7842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Bahçelievler İTO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Bahçelievler-Küçükçekmece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0212 552 52 72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3259813083"/>
                  </a:ext>
                </a:extLst>
              </a:tr>
              <a:tr h="14827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Başakşehir BİLSEM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Başakşehir-Sultangazi-Arnavutköy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0212 801 69 69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30391211"/>
                  </a:ext>
                </a:extLst>
              </a:tr>
              <a:tr h="13684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Beşiktaş BİLSEM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Beşiktaş-Kağıthane-Sarıyer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02122745751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726515865"/>
                  </a:ext>
                </a:extLst>
              </a:tr>
            </a:tbl>
          </a:graphicData>
        </a:graphic>
      </p:graphicFrame>
      <p:graphicFrame>
        <p:nvGraphicFramePr>
          <p:cNvPr id="4" name="3 Diyagram">
            <a:extLst>
              <a:ext uri="{FF2B5EF4-FFF2-40B4-BE49-F238E27FC236}">
                <a16:creationId xmlns="" xmlns:a16="http://schemas.microsoft.com/office/drawing/2014/main" id="{2E37A885-242D-425E-B2A6-455F2BA3FB94}"/>
              </a:ext>
            </a:extLst>
          </p:cNvPr>
          <p:cNvGraphicFramePr/>
          <p:nvPr/>
        </p:nvGraphicFramePr>
        <p:xfrm>
          <a:off x="428596" y="0"/>
          <a:ext cx="823655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2885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343FDF57-F08F-4966-8ED0-2EE5359440D9}"/>
              </a:ext>
            </a:extLst>
          </p:cNvPr>
          <p:cNvGraphicFramePr>
            <a:graphicFrameLocks noGrp="1"/>
          </p:cNvGraphicFramePr>
          <p:nvPr>
            <p:ph sz="quarter" idx="1"/>
          </p:nvPr>
        </p:nvGraphicFramePr>
        <p:xfrm>
          <a:off x="71438" y="357188"/>
          <a:ext cx="8786812" cy="6509386"/>
        </p:xfrm>
        <a:graphic>
          <a:graphicData uri="http://schemas.openxmlformats.org/drawingml/2006/table">
            <a:tbl>
              <a:tblPr/>
              <a:tblGrid>
                <a:gridCol w="2905125">
                  <a:extLst>
                    <a:ext uri="{9D8B030D-6E8A-4147-A177-3AD203B41FA5}">
                      <a16:colId xmlns="" xmlns:a16="http://schemas.microsoft.com/office/drawing/2014/main" val="459908353"/>
                    </a:ext>
                  </a:extLst>
                </a:gridCol>
                <a:gridCol w="3630612">
                  <a:extLst>
                    <a:ext uri="{9D8B030D-6E8A-4147-A177-3AD203B41FA5}">
                      <a16:colId xmlns="" xmlns:a16="http://schemas.microsoft.com/office/drawing/2014/main" val="1790887808"/>
                    </a:ext>
                  </a:extLst>
                </a:gridCol>
                <a:gridCol w="2251075">
                  <a:extLst>
                    <a:ext uri="{9D8B030D-6E8A-4147-A177-3AD203B41FA5}">
                      <a16:colId xmlns="" xmlns:a16="http://schemas.microsoft.com/office/drawing/2014/main" val="893229233"/>
                    </a:ext>
                  </a:extLst>
                </a:gridCol>
              </a:tblGrid>
              <a:tr h="112553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BİLSEM ADI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ÖĞRENCİ ALDIĞI İLÇELER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İLETİŞİM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2524926504"/>
                  </a:ext>
                </a:extLst>
              </a:tr>
              <a:tr h="8112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Esenler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Esenler-Güngören-Bağcılar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02125080034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3008594253"/>
                  </a:ext>
                </a:extLst>
              </a:tr>
              <a:tr h="77946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Esenyurt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Esenyurt-Avcılar-Büyükçekmece-Beylikdüzü-Silivri-Çatalca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0212 852 3768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3356597985"/>
                  </a:ext>
                </a:extLst>
              </a:tr>
              <a:tr h="14716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Fatih BİLSEM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Fatih- Eyüpsultan-Gaziosmanpaşa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0212 621 4325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3827194797"/>
                  </a:ext>
                </a:extLst>
              </a:tr>
              <a:tr h="14716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Kadıköy BİLSEM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Kadıköy-Üsküdar-Beykoz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0216 355 1523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1884096779"/>
                  </a:ext>
                </a:extLst>
              </a:tr>
            </a:tbl>
          </a:graphicData>
        </a:graphic>
      </p:graphicFrame>
    </p:spTree>
    <p:extLst>
      <p:ext uri="{BB962C8B-B14F-4D97-AF65-F5344CB8AC3E}">
        <p14:creationId xmlns:p14="http://schemas.microsoft.com/office/powerpoint/2010/main" val="155458766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01336F8A-E74F-4EBA-B61B-71742C6AB0B7}"/>
              </a:ext>
            </a:extLst>
          </p:cNvPr>
          <p:cNvGraphicFramePr>
            <a:graphicFrameLocks noGrp="1"/>
          </p:cNvGraphicFramePr>
          <p:nvPr>
            <p:ph sz="quarter" idx="1"/>
          </p:nvPr>
        </p:nvGraphicFramePr>
        <p:xfrm>
          <a:off x="71438" y="357188"/>
          <a:ext cx="8786812" cy="6359526"/>
        </p:xfrm>
        <a:graphic>
          <a:graphicData uri="http://schemas.openxmlformats.org/drawingml/2006/table">
            <a:tbl>
              <a:tblPr/>
              <a:tblGrid>
                <a:gridCol w="2905125">
                  <a:extLst>
                    <a:ext uri="{9D8B030D-6E8A-4147-A177-3AD203B41FA5}">
                      <a16:colId xmlns="" xmlns:a16="http://schemas.microsoft.com/office/drawing/2014/main" val="3316914124"/>
                    </a:ext>
                  </a:extLst>
                </a:gridCol>
                <a:gridCol w="3630612">
                  <a:extLst>
                    <a:ext uri="{9D8B030D-6E8A-4147-A177-3AD203B41FA5}">
                      <a16:colId xmlns="" xmlns:a16="http://schemas.microsoft.com/office/drawing/2014/main" val="3566084336"/>
                    </a:ext>
                  </a:extLst>
                </a:gridCol>
                <a:gridCol w="2251075">
                  <a:extLst>
                    <a:ext uri="{9D8B030D-6E8A-4147-A177-3AD203B41FA5}">
                      <a16:colId xmlns="" xmlns:a16="http://schemas.microsoft.com/office/drawing/2014/main" val="3105721622"/>
                    </a:ext>
                  </a:extLst>
                </a:gridCol>
              </a:tblGrid>
              <a:tr h="137953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BİLSEM ADI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ÖĞRENCİ ALDIĞI İLÇELER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İLETİŞİM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80625766"/>
                  </a:ext>
                </a:extLst>
              </a:tr>
              <a:tr h="5302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Maltepe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Maltepe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350280484"/>
                  </a:ext>
                </a:extLst>
              </a:tr>
              <a:tr h="5302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Kartal BİLSEM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Kartal-Adalar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02163534297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1155111104"/>
                  </a:ext>
                </a:extLst>
              </a:tr>
              <a:tr h="137953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Pendik BİLSEM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Pendik-Tuzla-Sultanbeyli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0216 595 0170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4037619516"/>
                  </a:ext>
                </a:extLst>
              </a:tr>
              <a:tr h="12700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Şişli BİLSEM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Şişli-Beyoğlu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2156225043"/>
                  </a:ext>
                </a:extLst>
              </a:tr>
              <a:tr h="12700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Zeytinburnu Şehitler BİLSEM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Zeytinburnu-Bayrampaşa-Bakırköy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0212 481 0161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3096560006"/>
                  </a:ext>
                </a:extLst>
              </a:tr>
            </a:tbl>
          </a:graphicData>
        </a:graphic>
      </p:graphicFrame>
    </p:spTree>
    <p:extLst>
      <p:ext uri="{BB962C8B-B14F-4D97-AF65-F5344CB8AC3E}">
        <p14:creationId xmlns:p14="http://schemas.microsoft.com/office/powerpoint/2010/main" val="158877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2">
            <a:extLst>
              <a:ext uri="{FF2B5EF4-FFF2-40B4-BE49-F238E27FC236}">
                <a16:creationId xmlns:a16="http://schemas.microsoft.com/office/drawing/2014/main" xmlns="" id="{C0934AF0-4AC0-4F5D-A9CB-F8F7347AE1E7}"/>
              </a:ext>
            </a:extLst>
          </p:cNvPr>
          <p:cNvSpPr/>
          <p:nvPr/>
        </p:nvSpPr>
        <p:spPr>
          <a:xfrm flipH="1">
            <a:off x="107504" y="2204864"/>
            <a:ext cx="2664296" cy="27363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xmlns="" id="{2513639D-9D28-4675-8863-D0F599262168}"/>
              </a:ext>
            </a:extLst>
          </p:cNvPr>
          <p:cNvSpPr/>
          <p:nvPr/>
        </p:nvSpPr>
        <p:spPr>
          <a:xfrm>
            <a:off x="467545" y="2721114"/>
            <a:ext cx="1872208"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150" normalizeH="0" baseline="0" noProof="0" dirty="0">
                <a:ln>
                  <a:noFill/>
                </a:ln>
                <a:solidFill>
                  <a:srgbClr val="FFFEFF"/>
                </a:solidFill>
                <a:effectLst/>
                <a:uLnTx/>
                <a:uFillTx/>
                <a:latin typeface="Calibri Light" panose="020F0302020204030204"/>
                <a:ea typeface="+mj-ea"/>
                <a:cs typeface="+mj-cs"/>
              </a:rPr>
              <a:t>Üretkenlik Ölçütü</a:t>
            </a:r>
            <a:endParaRPr kumimoji="0" lang="tr-TR" sz="3200" b="0" i="0" u="none" strike="noStrike" kern="0" cap="none" spc="0" normalizeH="0" baseline="0" noProof="0" dirty="0">
              <a:ln>
                <a:noFill/>
              </a:ln>
              <a:solidFill>
                <a:sysClr val="windowText" lastClr="000000"/>
              </a:solidFill>
              <a:effectLst/>
              <a:uLnTx/>
              <a:uFillTx/>
            </a:endParaRPr>
          </a:p>
        </p:txBody>
      </p:sp>
      <p:sp>
        <p:nvSpPr>
          <p:cNvPr id="6" name="Bulut 5">
            <a:extLst>
              <a:ext uri="{FF2B5EF4-FFF2-40B4-BE49-F238E27FC236}">
                <a16:creationId xmlns:a16="http://schemas.microsoft.com/office/drawing/2014/main" xmlns="" id="{2176EC4A-2859-4A64-BB97-DB8A32FF75BC}"/>
              </a:ext>
            </a:extLst>
          </p:cNvPr>
          <p:cNvSpPr/>
          <p:nvPr/>
        </p:nvSpPr>
        <p:spPr>
          <a:xfrm>
            <a:off x="2483768" y="0"/>
            <a:ext cx="6552728" cy="6408712"/>
          </a:xfrm>
          <a:prstGeom prst="cloud">
            <a:avLst/>
          </a:prstGeom>
          <a:solidFill>
            <a:schemeClr val="tx2"/>
          </a:solidFill>
          <a:ln>
            <a:solidFill>
              <a:srgbClr val="0070C0"/>
            </a:solidFill>
          </a:ln>
          <a:effectLst>
            <a:glow rad="228600">
              <a:schemeClr val="accent2">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120000"/>
              </a:lnSpc>
              <a:spcBef>
                <a:spcPts val="1000"/>
              </a:spcBef>
              <a:buClr>
                <a:srgbClr val="F81B02"/>
              </a:buClr>
              <a:buSzPct val="110000"/>
              <a:buFont typeface="Wingdings" panose="05000000000000000000" pitchFamily="2" charset="2"/>
              <a:buChar char="§"/>
            </a:pPr>
            <a:r>
              <a:rPr lang="tr-TR" b="1" dirty="0">
                <a:solidFill>
                  <a:schemeClr val="bg1"/>
                </a:solidFill>
                <a:latin typeface="Rockwell" panose="02060603020205020403"/>
              </a:rPr>
              <a:t>Bireyin üstün zekalı kabul edilebilmesi için o alanın üretkenliğe açık olması gerekir.</a:t>
            </a:r>
          </a:p>
          <a:p>
            <a:pPr marL="228600" lvl="0" indent="-228600">
              <a:lnSpc>
                <a:spcPct val="120000"/>
              </a:lnSpc>
              <a:spcBef>
                <a:spcPts val="1000"/>
              </a:spcBef>
              <a:buClr>
                <a:srgbClr val="F81B02"/>
              </a:buClr>
              <a:buSzPct val="110000"/>
              <a:buFont typeface="Wingdings" panose="05000000000000000000" pitchFamily="2" charset="2"/>
              <a:buChar char="§"/>
            </a:pPr>
            <a:r>
              <a:rPr lang="tr-TR" b="1" dirty="0">
                <a:solidFill>
                  <a:schemeClr val="bg1"/>
                </a:solidFill>
                <a:latin typeface="Rockwell" panose="02060603020205020403"/>
              </a:rPr>
              <a:t>Bu konuda iki farklı görüş vardır. Bazı araştırmacılar sadece IQ testinin yeterli olduğunu savunurken diğerleri üretkenliğin de olmazsa olmaz bir ölçüt olduğunu savunur.</a:t>
            </a:r>
          </a:p>
          <a:p>
            <a:pPr marL="228600" lvl="0" indent="-228600">
              <a:lnSpc>
                <a:spcPct val="120000"/>
              </a:lnSpc>
              <a:spcBef>
                <a:spcPts val="1000"/>
              </a:spcBef>
              <a:buClr>
                <a:srgbClr val="F81B02"/>
              </a:buClr>
              <a:buSzPct val="110000"/>
              <a:buFont typeface="Wingdings" panose="05000000000000000000" pitchFamily="2" charset="2"/>
              <a:buChar char="§"/>
            </a:pPr>
            <a:r>
              <a:rPr lang="tr-TR" b="1" dirty="0">
                <a:solidFill>
                  <a:schemeClr val="bg1"/>
                </a:solidFill>
                <a:latin typeface="Rockwell" panose="02060603020205020403"/>
              </a:rPr>
              <a:t>Çocuklar ve yetişkinler ayrı değerlendirilir. Üretkenlik için deneyim/birikim gerektiği için çocuklarda net bir üretim aranmaz.</a:t>
            </a:r>
          </a:p>
        </p:txBody>
      </p:sp>
    </p:spTree>
    <p:extLst>
      <p:ext uri="{BB962C8B-B14F-4D97-AF65-F5344CB8AC3E}">
        <p14:creationId xmlns:p14="http://schemas.microsoft.com/office/powerpoint/2010/main" val="2963610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bilsem\Desktop\ESENLER BİLSEM.jpg">
            <a:extLst>
              <a:ext uri="{FF2B5EF4-FFF2-40B4-BE49-F238E27FC236}">
                <a16:creationId xmlns="" xmlns:a16="http://schemas.microsoft.com/office/drawing/2014/main" id="{BCBF3A40-1AB8-4497-87E5-20308371FB3F}"/>
              </a:ext>
            </a:extLst>
          </p:cNvPr>
          <p:cNvPicPr>
            <a:picLocks noChangeAspect="1" noChangeArrowheads="1"/>
          </p:cNvPicPr>
          <p:nvPr/>
        </p:nvPicPr>
        <p:blipFill>
          <a:blip r:embed="rId2" cstate="print"/>
          <a:srcRect/>
          <a:stretch>
            <a:fillRect/>
          </a:stretch>
        </p:blipFill>
        <p:spPr bwMode="auto">
          <a:xfrm>
            <a:off x="571473" y="357166"/>
            <a:ext cx="2115890" cy="1572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5" name="Picture 3" descr="C:\Users\bilsem\Desktop\pendik bilsem.jpg">
            <a:extLst>
              <a:ext uri="{FF2B5EF4-FFF2-40B4-BE49-F238E27FC236}">
                <a16:creationId xmlns="" xmlns:a16="http://schemas.microsoft.com/office/drawing/2014/main" id="{B2971563-D503-4888-B14D-BC7AD49E6412}"/>
              </a:ext>
            </a:extLst>
          </p:cNvPr>
          <p:cNvPicPr>
            <a:picLocks noGrp="1" noChangeAspect="1" noChangeArrowheads="1"/>
          </p:cNvPicPr>
          <p:nvPr>
            <p:ph sz="quarter" idx="1"/>
          </p:nvPr>
        </p:nvPicPr>
        <p:blipFill>
          <a:blip r:embed="rId3" cstate="print"/>
          <a:srcRect/>
          <a:stretch>
            <a:fillRect/>
          </a:stretch>
        </p:blipFill>
        <p:spPr>
          <a:xfrm>
            <a:off x="3428992" y="357166"/>
            <a:ext cx="2162681" cy="16075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6" name="Picture 4" descr="C:\Users\bilsem\Desktop\kartal logo.jpg">
            <a:extLst>
              <a:ext uri="{FF2B5EF4-FFF2-40B4-BE49-F238E27FC236}">
                <a16:creationId xmlns="" xmlns:a16="http://schemas.microsoft.com/office/drawing/2014/main" id="{7265EED0-CAE0-40E7-BA83-89EA5B9085AD}"/>
              </a:ext>
            </a:extLst>
          </p:cNvPr>
          <p:cNvPicPr>
            <a:picLocks noChangeAspect="1" noChangeArrowheads="1"/>
          </p:cNvPicPr>
          <p:nvPr/>
        </p:nvPicPr>
        <p:blipFill>
          <a:blip r:embed="rId4"/>
          <a:srcRect/>
          <a:stretch>
            <a:fillRect/>
          </a:stretch>
        </p:blipFill>
        <p:spPr bwMode="auto">
          <a:xfrm>
            <a:off x="6357950" y="357166"/>
            <a:ext cx="2115910" cy="1572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7" name="Picture 5" descr="C:\Users\bilsem\Desktop\k_24222954_KadikoyBilsem-LOGOO.jpg">
            <a:extLst>
              <a:ext uri="{FF2B5EF4-FFF2-40B4-BE49-F238E27FC236}">
                <a16:creationId xmlns="" xmlns:a16="http://schemas.microsoft.com/office/drawing/2014/main" id="{6A14B49F-645C-4FEE-A240-E6E6F2BBB421}"/>
              </a:ext>
            </a:extLst>
          </p:cNvPr>
          <p:cNvPicPr>
            <a:picLocks noChangeAspect="1" noChangeArrowheads="1"/>
          </p:cNvPicPr>
          <p:nvPr/>
        </p:nvPicPr>
        <p:blipFill>
          <a:blip r:embed="rId5" cstate="print"/>
          <a:srcRect/>
          <a:stretch>
            <a:fillRect/>
          </a:stretch>
        </p:blipFill>
        <p:spPr bwMode="auto">
          <a:xfrm>
            <a:off x="571472" y="2500306"/>
            <a:ext cx="2022367" cy="150329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9638" name="Picture 6" descr="C:\Users\bilsem\Desktop\zeytinburnu logo.jpg">
            <a:extLst>
              <a:ext uri="{FF2B5EF4-FFF2-40B4-BE49-F238E27FC236}">
                <a16:creationId xmlns="" xmlns:a16="http://schemas.microsoft.com/office/drawing/2014/main" id="{E8811D1E-1C35-4BF3-ADD8-CE9AD624946F}"/>
              </a:ext>
            </a:extLst>
          </p:cNvPr>
          <p:cNvPicPr>
            <a:picLocks noChangeAspect="1" noChangeArrowheads="1"/>
          </p:cNvPicPr>
          <p:nvPr/>
        </p:nvPicPr>
        <p:blipFill>
          <a:blip r:embed="rId6"/>
          <a:srcRect/>
          <a:stretch>
            <a:fillRect/>
          </a:stretch>
        </p:blipFill>
        <p:spPr bwMode="auto">
          <a:xfrm>
            <a:off x="571472" y="4572008"/>
            <a:ext cx="2000264"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51" name="Picture 7">
            <a:extLst>
              <a:ext uri="{FF2B5EF4-FFF2-40B4-BE49-F238E27FC236}">
                <a16:creationId xmlns="" xmlns:a16="http://schemas.microsoft.com/office/drawing/2014/main" id="{78C88817-5CD5-4C45-896F-A447A7D6B8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313" y="4572000"/>
            <a:ext cx="264318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9640" name="Picture 8" descr="C:\Users\bilsem\Desktop\beşiktaş bilsem logo.jpg">
            <a:extLst>
              <a:ext uri="{FF2B5EF4-FFF2-40B4-BE49-F238E27FC236}">
                <a16:creationId xmlns="" xmlns:a16="http://schemas.microsoft.com/office/drawing/2014/main" id="{EE8D82C2-E323-439C-B915-0FD329AF0B03}"/>
              </a:ext>
            </a:extLst>
          </p:cNvPr>
          <p:cNvPicPr>
            <a:picLocks noChangeAspect="1" noChangeArrowheads="1"/>
          </p:cNvPicPr>
          <p:nvPr/>
        </p:nvPicPr>
        <p:blipFill>
          <a:blip r:embed="rId8"/>
          <a:srcRect/>
          <a:stretch>
            <a:fillRect/>
          </a:stretch>
        </p:blipFill>
        <p:spPr bwMode="auto">
          <a:xfrm>
            <a:off x="3428992" y="2285992"/>
            <a:ext cx="1928826"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41" name="Picture 9" descr="C:\Users\bilsem\Desktop\başakşehir bilsem.jpg">
            <a:extLst>
              <a:ext uri="{FF2B5EF4-FFF2-40B4-BE49-F238E27FC236}">
                <a16:creationId xmlns="" xmlns:a16="http://schemas.microsoft.com/office/drawing/2014/main" id="{23BD0C4D-BE59-4466-9263-AB7323D32739}"/>
              </a:ext>
            </a:extLst>
          </p:cNvPr>
          <p:cNvPicPr>
            <a:picLocks noChangeAspect="1" noChangeArrowheads="1"/>
          </p:cNvPicPr>
          <p:nvPr/>
        </p:nvPicPr>
        <p:blipFill>
          <a:blip r:embed="rId9"/>
          <a:srcRect/>
          <a:stretch>
            <a:fillRect/>
          </a:stretch>
        </p:blipFill>
        <p:spPr bwMode="auto">
          <a:xfrm>
            <a:off x="3286116" y="4714884"/>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42" name="Picture 10" descr="C:\Users\bilsem\Desktop\ito-bilsem.jpg">
            <a:extLst>
              <a:ext uri="{FF2B5EF4-FFF2-40B4-BE49-F238E27FC236}">
                <a16:creationId xmlns="" xmlns:a16="http://schemas.microsoft.com/office/drawing/2014/main" id="{27C54ABF-5DA4-4E61-913A-2F7F55E6791B}"/>
              </a:ext>
            </a:extLst>
          </p:cNvPr>
          <p:cNvPicPr>
            <a:picLocks noChangeAspect="1" noChangeArrowheads="1"/>
          </p:cNvPicPr>
          <p:nvPr/>
        </p:nvPicPr>
        <p:blipFill>
          <a:blip r:embed="rId10"/>
          <a:srcRect/>
          <a:stretch>
            <a:fillRect/>
          </a:stretch>
        </p:blipFill>
        <p:spPr bwMode="auto">
          <a:xfrm>
            <a:off x="6357950" y="2285992"/>
            <a:ext cx="1905000" cy="1876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452850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36912"/>
            <a:ext cx="8532440" cy="3600400"/>
          </a:xfrm>
          <a:prstGeom prst="rect">
            <a:avLst/>
          </a:prstGeom>
        </p:spPr>
      </p:pic>
      <p:sp>
        <p:nvSpPr>
          <p:cNvPr id="3" name="Yuvarlatılmış Dikdörtgen 2"/>
          <p:cNvSpPr/>
          <p:nvPr/>
        </p:nvSpPr>
        <p:spPr>
          <a:xfrm>
            <a:off x="463770" y="883568"/>
            <a:ext cx="8208912" cy="914400"/>
          </a:xfrm>
          <a:prstGeom prst="round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spc="50" dirty="0">
                <a:ln w="13335" cmpd="sng">
                  <a:solidFill>
                    <a:srgbClr val="4E67C8">
                      <a:lumMod val="50000"/>
                    </a:srgbClr>
                  </a:solidFill>
                  <a:prstDash val="solid"/>
                </a:ln>
                <a:solidFill>
                  <a:srgbClr val="F14124">
                    <a:tint val="1000"/>
                  </a:srgbClr>
                </a:solidFill>
              </a:rPr>
              <a:t>Beni ilgiyle dinlediğiniz için; </a:t>
            </a:r>
            <a:endParaRPr lang="tr-TR" dirty="0"/>
          </a:p>
        </p:txBody>
      </p:sp>
    </p:spTree>
    <p:extLst>
      <p:ext uri="{BB962C8B-B14F-4D97-AF65-F5344CB8AC3E}">
        <p14:creationId xmlns:p14="http://schemas.microsoft.com/office/powerpoint/2010/main" val="20246599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Kaynakça</a:t>
            </a:r>
            <a:endParaRPr lang="tr-TR" dirty="0"/>
          </a:p>
        </p:txBody>
      </p:sp>
      <p:sp>
        <p:nvSpPr>
          <p:cNvPr id="3" name="İçerik Yer Tutucusu 2"/>
          <p:cNvSpPr>
            <a:spLocks noGrp="1"/>
          </p:cNvSpPr>
          <p:nvPr>
            <p:ph sz="quarter" idx="1"/>
          </p:nvPr>
        </p:nvSpPr>
        <p:spPr/>
        <p:txBody>
          <a:bodyPr>
            <a:normAutofit lnSpcReduction="10000"/>
          </a:bodyPr>
          <a:lstStyle/>
          <a:p>
            <a:r>
              <a:rPr lang="tr-TR" dirty="0" smtClean="0"/>
              <a:t>Prof. Dr. Uğur SAK, Üstün Zekalılar, Özellikleri Tanılanmaları Eğitimleri Kitabı, 7. Baskı</a:t>
            </a:r>
          </a:p>
          <a:p>
            <a:r>
              <a:rPr lang="tr-TR" dirty="0" smtClean="0"/>
              <a:t>Prof. Dr. Uğur SAK, Üstün Yeteneklilerin Tanılanması, Ankara 2018 </a:t>
            </a:r>
          </a:p>
          <a:p>
            <a:r>
              <a:rPr lang="tr-TR" dirty="0" smtClean="0"/>
              <a:t>Yrd. Doç. Dr. Feyzullah ŞAHİN, Özel Yetenekli Öğrenciler ve Eğitimleri Kitabı, Ankara 2018</a:t>
            </a:r>
          </a:p>
          <a:p>
            <a:r>
              <a:rPr lang="tr-TR" dirty="0" smtClean="0"/>
              <a:t>http://www.resmigazete.gov.tr/eskiler/2018/07/20180707-8.htm</a:t>
            </a:r>
          </a:p>
          <a:p>
            <a:r>
              <a:rPr lang="tr-TR" dirty="0" smtClean="0">
                <a:hlinkClick r:id="rId2"/>
              </a:rPr>
              <a:t>http://orgm.meb.gov.tr/www/2018-2019-bilsem-ogrenci-tanilama-ve-yerlestirme-kilavuzu-ve-tanitim-animasyonlari-yayimlandi/icerik/1125?KeepThis=true&amp;TB_iframe=true&amp;height=80&amp;width=80</a:t>
            </a: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37480890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sz="quarter" idx="1"/>
          </p:nvPr>
        </p:nvSpPr>
        <p:spPr/>
        <p:txBody>
          <a:bodyPr/>
          <a:lstStyle/>
          <a:p>
            <a:r>
              <a:rPr lang="tr-TR" dirty="0"/>
              <a:t>https://orgm.meb.gov.tr/meb_iys_dosyalar/2013_02/27052325_stnyeteneklocuklarinzellkler.pdf</a:t>
            </a:r>
          </a:p>
        </p:txBody>
      </p:sp>
    </p:spTree>
    <p:extLst>
      <p:ext uri="{BB962C8B-B14F-4D97-AF65-F5344CB8AC3E}">
        <p14:creationId xmlns:p14="http://schemas.microsoft.com/office/powerpoint/2010/main" val="1043096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Gecikme 1">
            <a:extLst>
              <a:ext uri="{FF2B5EF4-FFF2-40B4-BE49-F238E27FC236}">
                <a16:creationId xmlns:a16="http://schemas.microsoft.com/office/drawing/2014/main" xmlns="" id="{DD88B4A5-424E-4BC6-B846-B4666FF8A0ED}"/>
              </a:ext>
            </a:extLst>
          </p:cNvPr>
          <p:cNvSpPr/>
          <p:nvPr/>
        </p:nvSpPr>
        <p:spPr>
          <a:xfrm>
            <a:off x="3275856" y="764704"/>
            <a:ext cx="5725216" cy="5184576"/>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120000"/>
              </a:lnSpc>
              <a:spcBef>
                <a:spcPts val="1000"/>
              </a:spcBef>
              <a:buClr>
                <a:srgbClr val="F81B02"/>
              </a:buClr>
              <a:buSzPct val="110000"/>
              <a:buFont typeface="Wingdings" panose="05000000000000000000" pitchFamily="2" charset="2"/>
              <a:buChar char="§"/>
            </a:pPr>
            <a:r>
              <a:rPr lang="tr-TR" sz="2400" dirty="0" smtClean="0">
                <a:solidFill>
                  <a:schemeClr val="bg1"/>
                </a:solidFill>
                <a:latin typeface="Rockwell" panose="02060603020205020403"/>
              </a:rPr>
              <a:t>Üstün zekalı birey diğer ölçütleri karşılasa bile geçerli ve bağımsız testler ile bunu kanıtlamalıdır.</a:t>
            </a:r>
          </a:p>
          <a:p>
            <a:pPr marL="228600" lvl="0" indent="-228600">
              <a:lnSpc>
                <a:spcPct val="120000"/>
              </a:lnSpc>
              <a:spcBef>
                <a:spcPts val="1000"/>
              </a:spcBef>
              <a:buClr>
                <a:srgbClr val="F81B02"/>
              </a:buClr>
              <a:buSzPct val="110000"/>
              <a:buFont typeface="Wingdings" panose="05000000000000000000" pitchFamily="2" charset="2"/>
              <a:buChar char="§"/>
            </a:pPr>
            <a:r>
              <a:rPr lang="tr-TR" sz="2400" dirty="0">
                <a:solidFill>
                  <a:schemeClr val="bg1"/>
                </a:solidFill>
                <a:latin typeface="Rockwell" panose="02060603020205020403"/>
              </a:rPr>
              <a:t> Üstün zekanın belirlenmesi için kullanılan değerlendirme araçlarının bilimsel olarak geçerli olması önemlidir.</a:t>
            </a:r>
          </a:p>
        </p:txBody>
      </p:sp>
      <p:sp>
        <p:nvSpPr>
          <p:cNvPr id="3" name="Akış Çizelgesi: Depolanmış Veri 2">
            <a:extLst>
              <a:ext uri="{FF2B5EF4-FFF2-40B4-BE49-F238E27FC236}">
                <a16:creationId xmlns:a16="http://schemas.microsoft.com/office/drawing/2014/main" xmlns="" id="{FA372D84-9529-483B-B9BE-C7294EBD520F}"/>
              </a:ext>
            </a:extLst>
          </p:cNvPr>
          <p:cNvSpPr/>
          <p:nvPr/>
        </p:nvSpPr>
        <p:spPr>
          <a:xfrm>
            <a:off x="142928" y="2456892"/>
            <a:ext cx="2751184" cy="1944216"/>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xmlns="" id="{6820929A-AE99-4944-A3FF-016EB32F494E}"/>
              </a:ext>
            </a:extLst>
          </p:cNvPr>
          <p:cNvPicPr>
            <a:picLocks noChangeAspect="1"/>
          </p:cNvPicPr>
          <p:nvPr/>
        </p:nvPicPr>
        <p:blipFill>
          <a:blip r:embed="rId2"/>
          <a:stretch>
            <a:fillRect/>
          </a:stretch>
        </p:blipFill>
        <p:spPr>
          <a:xfrm>
            <a:off x="-108520" y="2895554"/>
            <a:ext cx="2751185" cy="1066892"/>
          </a:xfrm>
          <a:prstGeom prst="rect">
            <a:avLst/>
          </a:prstGeom>
        </p:spPr>
      </p:pic>
    </p:spTree>
    <p:extLst>
      <p:ext uri="{BB962C8B-B14F-4D97-AF65-F5344CB8AC3E}">
        <p14:creationId xmlns:p14="http://schemas.microsoft.com/office/powerpoint/2010/main" val="964353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Hazırlık 2">
            <a:extLst>
              <a:ext uri="{FF2B5EF4-FFF2-40B4-BE49-F238E27FC236}">
                <a16:creationId xmlns:a16="http://schemas.microsoft.com/office/drawing/2014/main" xmlns="" id="{1C81BECD-DC4D-4F39-BE29-F262BE91743D}"/>
              </a:ext>
            </a:extLst>
          </p:cNvPr>
          <p:cNvSpPr/>
          <p:nvPr/>
        </p:nvSpPr>
        <p:spPr>
          <a:xfrm>
            <a:off x="3206596" y="592971"/>
            <a:ext cx="5616624" cy="5760640"/>
          </a:xfrm>
          <a:prstGeom prst="flowChartPrepa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120000"/>
              </a:lnSpc>
              <a:spcBef>
                <a:spcPts val="1000"/>
              </a:spcBef>
              <a:buClr>
                <a:srgbClr val="F81B02"/>
              </a:buClr>
              <a:buSzPct val="110000"/>
              <a:buFont typeface="Wingdings" panose="05000000000000000000" pitchFamily="2" charset="2"/>
              <a:buChar char="§"/>
            </a:pPr>
            <a:r>
              <a:rPr lang="tr-TR" dirty="0">
                <a:solidFill>
                  <a:schemeClr val="bg1"/>
                </a:solidFill>
                <a:latin typeface="Rockwell" panose="02060603020205020403"/>
              </a:rPr>
              <a:t>Beşgen </a:t>
            </a:r>
            <a:r>
              <a:rPr lang="tr-TR" dirty="0" err="1">
                <a:solidFill>
                  <a:schemeClr val="bg1"/>
                </a:solidFill>
                <a:latin typeface="Rockwell" panose="02060603020205020403"/>
              </a:rPr>
              <a:t>Kuram’a</a:t>
            </a:r>
            <a:r>
              <a:rPr lang="tr-TR" dirty="0">
                <a:solidFill>
                  <a:schemeClr val="bg1"/>
                </a:solidFill>
                <a:latin typeface="Rockwell" panose="02060603020205020403"/>
              </a:rPr>
              <a:t> göre üstün zeka türlerine verilen değerler toplumlararası farklılıklar gösterebilir.</a:t>
            </a:r>
          </a:p>
          <a:p>
            <a:pPr marL="228600" lvl="0" indent="-228600">
              <a:lnSpc>
                <a:spcPct val="120000"/>
              </a:lnSpc>
              <a:spcBef>
                <a:spcPts val="1000"/>
              </a:spcBef>
              <a:buClr>
                <a:srgbClr val="F81B02"/>
              </a:buClr>
              <a:buSzPct val="110000"/>
              <a:buFont typeface="Wingdings" panose="05000000000000000000" pitchFamily="2" charset="2"/>
              <a:buChar char="§"/>
            </a:pPr>
            <a:r>
              <a:rPr lang="tr-TR" dirty="0">
                <a:solidFill>
                  <a:schemeClr val="bg1"/>
                </a:solidFill>
                <a:latin typeface="Rockwell" panose="02060603020205020403"/>
              </a:rPr>
              <a:t>Bu nedenle bir toplumda hatta bir alt kültürde üstün olarak nitelendirilen bir yetenek türü başka bir toplumda değer görmeyebilir</a:t>
            </a:r>
            <a:r>
              <a:rPr lang="tr-TR" dirty="0" smtClean="0">
                <a:solidFill>
                  <a:schemeClr val="bg1"/>
                </a:solidFill>
                <a:latin typeface="Rockwell" panose="02060603020205020403"/>
              </a:rPr>
              <a:t>.</a:t>
            </a:r>
          </a:p>
          <a:p>
            <a:pPr marL="228600" lvl="0" indent="-228600">
              <a:lnSpc>
                <a:spcPct val="120000"/>
              </a:lnSpc>
              <a:spcBef>
                <a:spcPts val="1000"/>
              </a:spcBef>
              <a:buClr>
                <a:srgbClr val="F81B02"/>
              </a:buClr>
              <a:buSzPct val="110000"/>
              <a:buFont typeface="Wingdings" panose="05000000000000000000" pitchFamily="2" charset="2"/>
              <a:buChar char="§"/>
            </a:pPr>
            <a:r>
              <a:rPr lang="tr-TR" dirty="0">
                <a:solidFill>
                  <a:schemeClr val="bg1"/>
                </a:solidFill>
                <a:latin typeface="Rockwell" panose="02060603020205020403"/>
              </a:rPr>
              <a:t>Yetenek, toplumun bir takım ihtiyaçlarını karşıladığı sürece değerlidir.</a:t>
            </a:r>
          </a:p>
        </p:txBody>
      </p:sp>
      <p:sp>
        <p:nvSpPr>
          <p:cNvPr id="4" name="Açıklama Balonu: Bükülü Çift Çizgi 3">
            <a:extLst>
              <a:ext uri="{FF2B5EF4-FFF2-40B4-BE49-F238E27FC236}">
                <a16:creationId xmlns:a16="http://schemas.microsoft.com/office/drawing/2014/main" xmlns="" id="{4E47CB61-1150-449B-8562-66C8DAD340B4}"/>
              </a:ext>
            </a:extLst>
          </p:cNvPr>
          <p:cNvSpPr/>
          <p:nvPr/>
        </p:nvSpPr>
        <p:spPr>
          <a:xfrm>
            <a:off x="755576" y="2096272"/>
            <a:ext cx="2088232" cy="2556864"/>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xmlns="" id="{B5DCC4AA-DF0E-41D7-9D93-EF5573FC0A12}"/>
              </a:ext>
            </a:extLst>
          </p:cNvPr>
          <p:cNvPicPr>
            <a:picLocks noChangeAspect="1"/>
          </p:cNvPicPr>
          <p:nvPr/>
        </p:nvPicPr>
        <p:blipFill>
          <a:blip r:embed="rId2"/>
          <a:stretch>
            <a:fillRect/>
          </a:stretch>
        </p:blipFill>
        <p:spPr>
          <a:xfrm>
            <a:off x="611560" y="2708920"/>
            <a:ext cx="2376264" cy="1296144"/>
          </a:xfrm>
          <a:prstGeom prst="rect">
            <a:avLst/>
          </a:prstGeom>
        </p:spPr>
      </p:pic>
    </p:spTree>
    <p:extLst>
      <p:ext uri="{BB962C8B-B14F-4D97-AF65-F5344CB8AC3E}">
        <p14:creationId xmlns:p14="http://schemas.microsoft.com/office/powerpoint/2010/main" val="3787886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0">
            <a:extLst>
              <a:ext uri="{FF2B5EF4-FFF2-40B4-BE49-F238E27FC236}">
                <a16:creationId xmlns:a16="http://schemas.microsoft.com/office/drawing/2014/main" xmlns="" id="{A29E8F6B-07C4-41BF-95D7-459B5EE946E7}"/>
              </a:ext>
            </a:extLst>
          </p:cNvPr>
          <p:cNvSpPr>
            <a:spLocks noGrp="1"/>
          </p:cNvSpPr>
          <p:nvPr>
            <p:ph type="title" idx="4294967295"/>
          </p:nvPr>
        </p:nvSpPr>
        <p:spPr>
          <a:xfrm>
            <a:off x="0" y="404813"/>
            <a:ext cx="3024188" cy="1371600"/>
          </a:xfrm>
          <a:solidFill>
            <a:schemeClr val="accent4"/>
          </a:solidFill>
        </p:spPr>
        <p:txBody>
          <a:bodyPr>
            <a:normAutofit fontScale="90000"/>
          </a:bodyPr>
          <a:lstStyle/>
          <a:p>
            <a:r>
              <a:rPr lang="tr-TR" dirty="0" err="1"/>
              <a:t>Renzulli</a:t>
            </a:r>
            <a:r>
              <a:rPr lang="tr-TR" dirty="0"/>
              <a:t> 3 Halka Kuramı(1978)</a:t>
            </a:r>
          </a:p>
        </p:txBody>
      </p:sp>
      <p:pic>
        <p:nvPicPr>
          <p:cNvPr id="16" name="İçerik Yer Tutucusu 15">
            <a:extLst>
              <a:ext uri="{FF2B5EF4-FFF2-40B4-BE49-F238E27FC236}">
                <a16:creationId xmlns:a16="http://schemas.microsoft.com/office/drawing/2014/main" xmlns="" id="{70E3EE19-67CE-4DF8-B650-605E110835F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657600" y="881063"/>
            <a:ext cx="5486400" cy="4637087"/>
          </a:xfrm>
        </p:spPr>
      </p:pic>
    </p:spTree>
    <p:extLst>
      <p:ext uri="{BB962C8B-B14F-4D97-AF65-F5344CB8AC3E}">
        <p14:creationId xmlns:p14="http://schemas.microsoft.com/office/powerpoint/2010/main" val="316163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xmlns="" id="{2AD6A2CC-DBF5-4495-8BF1-2EFDFB9D8A49}"/>
              </a:ext>
            </a:extLst>
          </p:cNvPr>
          <p:cNvSpPr>
            <a:spLocks noGrp="1"/>
          </p:cNvSpPr>
          <p:nvPr>
            <p:ph type="title" idx="4294967295"/>
          </p:nvPr>
        </p:nvSpPr>
        <p:spPr>
          <a:xfrm>
            <a:off x="0" y="1901825"/>
            <a:ext cx="2378075" cy="1371600"/>
          </a:xfrm>
        </p:spPr>
        <p:txBody>
          <a:bodyPr>
            <a:noAutofit/>
          </a:bodyPr>
          <a:lstStyle/>
          <a:p>
            <a:r>
              <a:rPr lang="tr-TR" sz="3200" dirty="0"/>
              <a:t>Ortalama </a:t>
            </a:r>
            <a:r>
              <a:rPr lang="tr-TR" sz="3200" dirty="0" smtClean="0"/>
              <a:t>Üstü </a:t>
            </a:r>
            <a:r>
              <a:rPr lang="tr-TR" sz="3200" dirty="0"/>
              <a:t>Y</a:t>
            </a:r>
            <a:r>
              <a:rPr lang="tr-TR" sz="3200" dirty="0" smtClean="0"/>
              <a:t>etenek</a:t>
            </a:r>
            <a:endParaRPr lang="tr-TR" sz="3200" dirty="0"/>
          </a:p>
        </p:txBody>
      </p:sp>
      <p:graphicFrame>
        <p:nvGraphicFramePr>
          <p:cNvPr id="13" name="İçerik Yer Tutucusu 12"/>
          <p:cNvGraphicFramePr>
            <a:graphicFrameLocks noGrp="1"/>
          </p:cNvGraphicFramePr>
          <p:nvPr>
            <p:ph idx="4294967295"/>
            <p:extLst>
              <p:ext uri="{D42A27DB-BD31-4B8C-83A1-F6EECF244321}">
                <p14:modId xmlns:p14="http://schemas.microsoft.com/office/powerpoint/2010/main" val="1577067901"/>
              </p:ext>
            </p:extLst>
          </p:nvPr>
        </p:nvGraphicFramePr>
        <p:xfrm>
          <a:off x="1908175" y="188913"/>
          <a:ext cx="7235825" cy="640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245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xmlns="" id="{B54B365C-8515-4B24-BDB0-747E71370B75}"/>
              </a:ext>
            </a:extLst>
          </p:cNvPr>
          <p:cNvSpPr>
            <a:spLocks noGrp="1"/>
          </p:cNvSpPr>
          <p:nvPr>
            <p:ph type="title" idx="4294967295"/>
          </p:nvPr>
        </p:nvSpPr>
        <p:spPr>
          <a:xfrm rot="16820870">
            <a:off x="-629620" y="1532655"/>
            <a:ext cx="2582863" cy="873892"/>
          </a:xfrm>
        </p:spPr>
        <p:txBody>
          <a:bodyPr/>
          <a:lstStyle/>
          <a:p>
            <a:r>
              <a:rPr lang="tr-TR" dirty="0" smtClean="0"/>
              <a:t>Motivasyon</a:t>
            </a:r>
            <a:endParaRPr lang="tr-TR" dirty="0"/>
          </a:p>
        </p:txBody>
      </p:sp>
      <p:graphicFrame>
        <p:nvGraphicFramePr>
          <p:cNvPr id="6" name="İçerik Yer Tutucusu 5"/>
          <p:cNvGraphicFramePr>
            <a:graphicFrameLocks noGrp="1"/>
          </p:cNvGraphicFramePr>
          <p:nvPr>
            <p:ph idx="4294967295"/>
            <p:extLst>
              <p:ext uri="{D42A27DB-BD31-4B8C-83A1-F6EECF244321}">
                <p14:modId xmlns:p14="http://schemas.microsoft.com/office/powerpoint/2010/main" val="1324003107"/>
              </p:ext>
            </p:extLst>
          </p:nvPr>
        </p:nvGraphicFramePr>
        <p:xfrm>
          <a:off x="971550" y="0"/>
          <a:ext cx="81724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96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xmlns="" id="{DB11F139-12C4-4721-A29D-5EAE70B75E10}"/>
              </a:ext>
            </a:extLst>
          </p:cNvPr>
          <p:cNvSpPr>
            <a:spLocks noGrp="1"/>
          </p:cNvSpPr>
          <p:nvPr>
            <p:ph type="title" idx="4294967295"/>
          </p:nvPr>
        </p:nvSpPr>
        <p:spPr>
          <a:xfrm rot="18005802">
            <a:off x="0" y="1182688"/>
            <a:ext cx="2378075" cy="1371600"/>
          </a:xfrm>
        </p:spPr>
        <p:txBody>
          <a:bodyPr/>
          <a:lstStyle/>
          <a:p>
            <a:r>
              <a:rPr lang="tr-TR" dirty="0" smtClean="0"/>
              <a:t>Yaratıcılık</a:t>
            </a:r>
            <a:endParaRPr lang="tr-TR" dirty="0"/>
          </a:p>
        </p:txBody>
      </p:sp>
      <p:graphicFrame>
        <p:nvGraphicFramePr>
          <p:cNvPr id="8" name="İçerik Yer Tutucusu 7"/>
          <p:cNvGraphicFramePr>
            <a:graphicFrameLocks noGrp="1"/>
          </p:cNvGraphicFramePr>
          <p:nvPr>
            <p:ph idx="4294967295"/>
            <p:extLst>
              <p:ext uri="{D42A27DB-BD31-4B8C-83A1-F6EECF244321}">
                <p14:modId xmlns:p14="http://schemas.microsoft.com/office/powerpoint/2010/main" val="1368304644"/>
              </p:ext>
            </p:extLst>
          </p:nvPr>
        </p:nvGraphicFramePr>
        <p:xfrm>
          <a:off x="1979613" y="115888"/>
          <a:ext cx="7164387" cy="674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157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176833261"/>
              </p:ext>
            </p:extLst>
          </p:nvPr>
        </p:nvGraphicFramePr>
        <p:xfrm>
          <a:off x="0" y="188913"/>
          <a:ext cx="8424863" cy="666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Yuvarlatılmış Dikdörtgen 4"/>
          <p:cNvSpPr/>
          <p:nvPr/>
        </p:nvSpPr>
        <p:spPr>
          <a:xfrm>
            <a:off x="323528" y="5733256"/>
            <a:ext cx="8280920" cy="86409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400" b="1" dirty="0" smtClean="0">
                <a:solidFill>
                  <a:srgbClr val="FF0000"/>
                </a:solidFill>
              </a:rPr>
              <a:t>Küresel, Açık, Orijinal, Doğal, Hızlı, Kolay</a:t>
            </a:r>
            <a:endParaRPr lang="tr-TR" sz="2400" b="1" dirty="0">
              <a:solidFill>
                <a:srgbClr val="FF0000"/>
              </a:solidFill>
            </a:endParaRPr>
          </a:p>
        </p:txBody>
      </p:sp>
    </p:spTree>
    <p:extLst>
      <p:ext uri="{BB962C8B-B14F-4D97-AF65-F5344CB8AC3E}">
        <p14:creationId xmlns:p14="http://schemas.microsoft.com/office/powerpoint/2010/main" val="2362599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123C3341-7798-4C59-ACD7-61C558D26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58" y="13360"/>
            <a:ext cx="7817484" cy="4176464"/>
          </a:xfrm>
          <a:prstGeom prst="rect">
            <a:avLst/>
          </a:prstGeom>
        </p:spPr>
      </p:pic>
      <p:sp>
        <p:nvSpPr>
          <p:cNvPr id="7" name="Unvan 6">
            <a:extLst>
              <a:ext uri="{FF2B5EF4-FFF2-40B4-BE49-F238E27FC236}">
                <a16:creationId xmlns:a16="http://schemas.microsoft.com/office/drawing/2014/main" xmlns="" id="{88A9A912-3640-4330-9903-9194C2E88827}"/>
              </a:ext>
            </a:extLst>
          </p:cNvPr>
          <p:cNvSpPr>
            <a:spLocks noGrp="1"/>
          </p:cNvSpPr>
          <p:nvPr>
            <p:ph type="title"/>
          </p:nvPr>
        </p:nvSpPr>
        <p:spPr>
          <a:xfrm>
            <a:off x="419100" y="4383091"/>
            <a:ext cx="83058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B9B9B9"/>
            </a:solidFill>
          </a:ln>
          <a:effectLst>
            <a:innerShdw blurRad="114300">
              <a:prstClr val="black"/>
            </a:innerShdw>
          </a:effectLst>
        </p:spPr>
        <p:txBody>
          <a:bodyPr/>
          <a:lstStyle/>
          <a:p>
            <a:r>
              <a:rPr lang="tr-TR" dirty="0">
                <a:solidFill>
                  <a:srgbClr val="FF0000"/>
                </a:solidFill>
              </a:rPr>
              <a:t>ÜSTÜN ZEKA TANIMLARI VE TARİHÇE</a:t>
            </a:r>
          </a:p>
        </p:txBody>
      </p:sp>
      <p:sp>
        <p:nvSpPr>
          <p:cNvPr id="8" name="Metin Yer Tutucusu 7">
            <a:extLst>
              <a:ext uri="{FF2B5EF4-FFF2-40B4-BE49-F238E27FC236}">
                <a16:creationId xmlns:a16="http://schemas.microsoft.com/office/drawing/2014/main" xmlns="" id="{20310A1F-CA8E-4AC1-88FC-B3BE48623A52}"/>
              </a:ext>
            </a:extLst>
          </p:cNvPr>
          <p:cNvSpPr>
            <a:spLocks noGrp="1"/>
          </p:cNvSpPr>
          <p:nvPr>
            <p:ph type="body" idx="1"/>
          </p:nvPr>
        </p:nvSpPr>
        <p:spPr>
          <a:xfrm>
            <a:off x="457200" y="5661247"/>
            <a:ext cx="8305800" cy="374765"/>
          </a:xfrm>
        </p:spPr>
        <p:txBody>
          <a:bodyPr>
            <a:normAutofit/>
          </a:bodyPr>
          <a:lstStyle/>
          <a:p>
            <a:endParaRPr lang="tr-TR" dirty="0"/>
          </a:p>
        </p:txBody>
      </p:sp>
    </p:spTree>
    <p:extLst>
      <p:ext uri="{BB962C8B-B14F-4D97-AF65-F5344CB8AC3E}">
        <p14:creationId xmlns:p14="http://schemas.microsoft.com/office/powerpoint/2010/main" val="3509702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2ABB528-714C-48E0-B9EC-76237D4F005D}"/>
              </a:ext>
            </a:extLst>
          </p:cNvPr>
          <p:cNvSpPr>
            <a:spLocks noGrp="1"/>
          </p:cNvSpPr>
          <p:nvPr>
            <p:ph type="title"/>
          </p:nvPr>
        </p:nvSpPr>
        <p:spPr/>
        <p:txBody>
          <a:bodyPr/>
          <a:lstStyle/>
          <a:p>
            <a:r>
              <a:rPr lang="tr-TR" dirty="0" err="1"/>
              <a:t>Gardner</a:t>
            </a:r>
            <a:r>
              <a:rPr lang="tr-TR" dirty="0"/>
              <a:t> Çoklu Zeka Kuramı(1983)</a:t>
            </a:r>
          </a:p>
        </p:txBody>
      </p:sp>
      <p:pic>
        <p:nvPicPr>
          <p:cNvPr id="5" name="İçerik Yer Tutucusu 4">
            <a:extLst>
              <a:ext uri="{FF2B5EF4-FFF2-40B4-BE49-F238E27FC236}">
                <a16:creationId xmlns:a16="http://schemas.microsoft.com/office/drawing/2014/main" xmlns="" id="{C3E9F078-B985-4A85-A3F2-8AB1B587FB3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47664" y="2060848"/>
            <a:ext cx="6192688" cy="3773407"/>
          </a:xfrm>
        </p:spPr>
      </p:pic>
    </p:spTree>
    <p:extLst>
      <p:ext uri="{BB962C8B-B14F-4D97-AF65-F5344CB8AC3E}">
        <p14:creationId xmlns:p14="http://schemas.microsoft.com/office/powerpoint/2010/main" val="4202038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611560" y="332656"/>
            <a:ext cx="7848872" cy="55446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lumMod val="95000"/>
                    <a:lumOff val="5000"/>
                  </a:schemeClr>
                </a:solidFill>
              </a:rPr>
              <a:t>SÖZEL/DİLSEL ZEKA :</a:t>
            </a:r>
          </a:p>
          <a:p>
            <a:pPr algn="ctr"/>
            <a:r>
              <a:rPr lang="tr-TR" sz="2000" b="1" dirty="0"/>
              <a:t>Sözel-dilsel zeka, dili etkili bir biçimde kullanma, kelimelerle ve seslerle düşünme, dildeki kompleks anlamları kavrayabilme, insanları ikna edebilme, dildeki farklı yapıları fark edebilme, yeni yapılar oluşturabilme, farklı dilsel kalıplarla ilgilenme becerisidir</a:t>
            </a:r>
            <a:r>
              <a:rPr lang="tr-TR" sz="2000" b="1" dirty="0" smtClean="0"/>
              <a:t>. </a:t>
            </a:r>
          </a:p>
          <a:p>
            <a:pPr algn="ctr"/>
            <a:endParaRPr lang="tr-TR" sz="2000" b="1" dirty="0"/>
          </a:p>
          <a:p>
            <a:pPr algn="ctr"/>
            <a:endParaRPr lang="tr-TR" sz="2000" b="1" dirty="0" smtClean="0"/>
          </a:p>
          <a:p>
            <a:pPr algn="ctr"/>
            <a:endParaRPr lang="tr-TR" sz="2000" b="1" dirty="0"/>
          </a:p>
          <a:p>
            <a:pPr algn="ctr"/>
            <a:r>
              <a:rPr lang="tr-TR" sz="2000" b="1" dirty="0">
                <a:solidFill>
                  <a:schemeClr val="tx1">
                    <a:lumMod val="95000"/>
                    <a:lumOff val="5000"/>
                  </a:schemeClr>
                </a:solidFill>
              </a:rPr>
              <a:t>MANTIKSAL/MATEMATİKSEL ZEKA :</a:t>
            </a:r>
          </a:p>
          <a:p>
            <a:pPr algn="ctr"/>
            <a:r>
              <a:rPr lang="tr-TR" sz="2000" b="1" dirty="0"/>
              <a:t>Mantıksal-matematiksel zeka, sayılar ve ilişkilerle düşünmeyi içerir. Tahminde bulunma, eleştirel düşünmeme, zıtlıkları keşfetme, mantıksal gerekçeler üretme, sınıflama, sıralama, kategorize etme, mantıksal-matematiksel zekanın rutin işleri arasında yer alır</a:t>
            </a:r>
            <a:r>
              <a:rPr lang="tr-TR" sz="2000" b="1" dirty="0" smtClean="0"/>
              <a:t>.</a:t>
            </a:r>
            <a:endParaRPr lang="tr-TR" sz="2000" b="1" dirty="0"/>
          </a:p>
        </p:txBody>
      </p:sp>
    </p:spTree>
    <p:extLst>
      <p:ext uri="{BB962C8B-B14F-4D97-AF65-F5344CB8AC3E}">
        <p14:creationId xmlns:p14="http://schemas.microsoft.com/office/powerpoint/2010/main" val="389022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827584" y="620688"/>
            <a:ext cx="6984776" cy="5328592"/>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lumMod val="95000"/>
                    <a:lumOff val="5000"/>
                  </a:schemeClr>
                </a:solidFill>
              </a:rPr>
              <a:t>GÖRSEL/UZAMSAL ZEKA :</a:t>
            </a:r>
          </a:p>
          <a:p>
            <a:pPr algn="ctr"/>
            <a:r>
              <a:rPr lang="tr-TR" sz="2000" b="1" dirty="0"/>
              <a:t>Görsel-Uzamsal zeka, resimlerle, şekillerle düşünebilme, görsel dünyayı algılayabilme, şekil, renk ve dokuları zihnin gözleriyle görebilme ve bunları sanatsal formlara dönüştürebilme yeteneğidir</a:t>
            </a:r>
            <a:r>
              <a:rPr lang="tr-TR" sz="2000" b="1" dirty="0" smtClean="0"/>
              <a:t>.</a:t>
            </a:r>
          </a:p>
          <a:p>
            <a:pPr algn="ctr"/>
            <a:endParaRPr lang="tr-TR" sz="2000" b="1" dirty="0"/>
          </a:p>
          <a:p>
            <a:pPr algn="ctr"/>
            <a:endParaRPr lang="tr-TR" sz="2000" b="1" dirty="0"/>
          </a:p>
          <a:p>
            <a:pPr algn="ctr"/>
            <a:r>
              <a:rPr lang="tr-TR" sz="2000" b="1" dirty="0">
                <a:solidFill>
                  <a:schemeClr val="tx1">
                    <a:lumMod val="95000"/>
                    <a:lumOff val="5000"/>
                  </a:schemeClr>
                </a:solidFill>
              </a:rPr>
              <a:t>BEDENSEL/KİNESTETİK ZEKA :</a:t>
            </a:r>
          </a:p>
          <a:p>
            <a:pPr algn="ctr"/>
            <a:r>
              <a:rPr lang="tr-TR" sz="2000" b="1" dirty="0"/>
              <a:t>Bedensel-</a:t>
            </a:r>
            <a:r>
              <a:rPr lang="tr-TR" sz="2000" b="1" dirty="0" err="1"/>
              <a:t>kinestetik</a:t>
            </a:r>
            <a:r>
              <a:rPr lang="tr-TR" sz="2000" b="1" dirty="0"/>
              <a:t> zeka, aklın ve vücudun mükemmel bir fiziksel performansla birleştirilerek belli bir amaca yönelik faaliyetlerin sergilenebilmesi yeteneğidir.</a:t>
            </a:r>
          </a:p>
        </p:txBody>
      </p:sp>
    </p:spTree>
    <p:extLst>
      <p:ext uri="{BB962C8B-B14F-4D97-AF65-F5344CB8AC3E}">
        <p14:creationId xmlns:p14="http://schemas.microsoft.com/office/powerpoint/2010/main" val="3555406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39552" y="404664"/>
            <a:ext cx="7920880" cy="5688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lumMod val="95000"/>
                    <a:lumOff val="5000"/>
                  </a:schemeClr>
                </a:solidFill>
              </a:rPr>
              <a:t>MÜZİKSEL/RİTMİK ZEKA :</a:t>
            </a:r>
          </a:p>
          <a:p>
            <a:pPr algn="ctr"/>
            <a:r>
              <a:rPr lang="tr-TR" sz="2000" b="1" dirty="0"/>
              <a:t>Müziksel-ritmik zeka, sesler, notalar, ritimlerle düşünme, farklı sesleri tanıma ve yeni sesler, ritimler üretme, ritmik ve </a:t>
            </a:r>
            <a:r>
              <a:rPr lang="tr-TR" sz="2000" b="1" dirty="0" err="1"/>
              <a:t>tonal</a:t>
            </a:r>
            <a:r>
              <a:rPr lang="tr-TR" sz="2000" b="1" dirty="0"/>
              <a:t> kavramları tanıma ve kullanma, çevreden gelen seslere ve müzik aletlerine karşı duyarlı olabilme becerisidir</a:t>
            </a:r>
            <a:r>
              <a:rPr lang="tr-TR" sz="2000" b="1" dirty="0" smtClean="0"/>
              <a:t>.</a:t>
            </a:r>
          </a:p>
          <a:p>
            <a:pPr algn="ctr"/>
            <a:endParaRPr lang="tr-TR" sz="2000" b="1" dirty="0"/>
          </a:p>
          <a:p>
            <a:pPr algn="ctr"/>
            <a:endParaRPr lang="tr-TR" sz="2000" b="1" dirty="0" smtClean="0"/>
          </a:p>
          <a:p>
            <a:pPr algn="ctr"/>
            <a:endParaRPr lang="tr-TR" sz="2000" b="1" dirty="0"/>
          </a:p>
          <a:p>
            <a:pPr algn="ctr"/>
            <a:endParaRPr lang="tr-TR" sz="2000" b="1" dirty="0"/>
          </a:p>
          <a:p>
            <a:pPr algn="ctr"/>
            <a:r>
              <a:rPr lang="tr-TR" sz="2000" b="1" dirty="0">
                <a:solidFill>
                  <a:schemeClr val="tx1">
                    <a:lumMod val="95000"/>
                    <a:lumOff val="5000"/>
                  </a:schemeClr>
                </a:solidFill>
              </a:rPr>
              <a:t>KİŞİLERARASI / SOSYAL ZEKA :</a:t>
            </a:r>
          </a:p>
          <a:p>
            <a:pPr algn="ctr"/>
            <a:r>
              <a:rPr lang="tr-TR" sz="2000" b="1" dirty="0"/>
              <a:t>Kişilerarası-sosyal zeka, insanlarla birlikte çalışabilme, sözel ve bedensel zeka dilini etkili bir biçimde kullanarak çok farklı karakterlere sahip insanlarla kolaylıkla iletişim kurabilme, insanları yönetebilme onlarla uyumlu çalışabilme ve insanları ikna edebilme becerisidir.</a:t>
            </a:r>
          </a:p>
          <a:p>
            <a:pPr algn="ctr"/>
            <a:endParaRPr lang="tr-TR" sz="2000" b="1" dirty="0"/>
          </a:p>
        </p:txBody>
      </p:sp>
    </p:spTree>
    <p:extLst>
      <p:ext uri="{BB962C8B-B14F-4D97-AF65-F5344CB8AC3E}">
        <p14:creationId xmlns:p14="http://schemas.microsoft.com/office/powerpoint/2010/main" val="323112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7544" y="620688"/>
            <a:ext cx="7776864" cy="561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lumMod val="95000"/>
                    <a:lumOff val="5000"/>
                  </a:schemeClr>
                </a:solidFill>
              </a:rPr>
              <a:t>KİŞİSEL / İÇSEL ZEKA :</a:t>
            </a:r>
          </a:p>
          <a:p>
            <a:pPr algn="ctr"/>
            <a:r>
              <a:rPr lang="tr-TR" sz="2000" b="1" dirty="0"/>
              <a:t>Kişisel-içsel zeka, kendimiz hakkındaki duygu ve düşünceleri şekillendirebilme, yaşamı sürdürebilme ve yaşadıklarımızdan öğrendiklerimizle, hayat felsefemizi oluşturabilme, yaşamımızı bu doğrultuda planlama kişisel istek ve hayaller oluşturabilme becerisidir</a:t>
            </a:r>
            <a:r>
              <a:rPr lang="tr-TR" sz="2000" b="1" dirty="0" smtClean="0"/>
              <a:t>.</a:t>
            </a:r>
          </a:p>
          <a:p>
            <a:pPr algn="ctr"/>
            <a:endParaRPr lang="tr-TR" sz="2000" b="1" dirty="0"/>
          </a:p>
          <a:p>
            <a:pPr algn="ctr"/>
            <a:endParaRPr lang="tr-TR" sz="2000" b="1" dirty="0" smtClean="0"/>
          </a:p>
          <a:p>
            <a:pPr algn="ctr"/>
            <a:endParaRPr lang="tr-TR" sz="2000" b="1" dirty="0"/>
          </a:p>
          <a:p>
            <a:pPr algn="ctr"/>
            <a:endParaRPr lang="tr-TR" sz="2000" b="1" dirty="0"/>
          </a:p>
          <a:p>
            <a:pPr algn="ctr"/>
            <a:r>
              <a:rPr lang="tr-TR" sz="2000" b="1" dirty="0">
                <a:solidFill>
                  <a:schemeClr val="tx1">
                    <a:lumMod val="95000"/>
                    <a:lumOff val="5000"/>
                  </a:schemeClr>
                </a:solidFill>
              </a:rPr>
              <a:t>DOĞA ZEKASI :</a:t>
            </a:r>
          </a:p>
          <a:p>
            <a:pPr algn="ctr"/>
            <a:r>
              <a:rPr lang="tr-TR" sz="2000" b="1" dirty="0"/>
              <a:t>Doğa zekası, doğadaki tüm canlıları tanıma, araştırma ve canlıların yaratılışları üzerinde düşünme becerisidir.</a:t>
            </a:r>
          </a:p>
        </p:txBody>
      </p:sp>
    </p:spTree>
    <p:extLst>
      <p:ext uri="{BB962C8B-B14F-4D97-AF65-F5344CB8AC3E}">
        <p14:creationId xmlns:p14="http://schemas.microsoft.com/office/powerpoint/2010/main" val="397030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7C7425C-331E-4A35-9DC8-B9B37EF56B11}"/>
              </a:ext>
            </a:extLst>
          </p:cNvPr>
          <p:cNvSpPr>
            <a:spLocks noGrp="1"/>
          </p:cNvSpPr>
          <p:nvPr>
            <p:ph idx="4294967295"/>
          </p:nvPr>
        </p:nvSpPr>
        <p:spPr>
          <a:xfrm>
            <a:off x="0" y="161925"/>
            <a:ext cx="9036050" cy="5964238"/>
          </a:xfrm>
        </p:spPr>
        <p:txBody>
          <a:bodyPr>
            <a:normAutofit/>
          </a:bodyPr>
          <a:lstStyle/>
          <a:p>
            <a:pPr algn="r"/>
            <a:r>
              <a:rPr lang="tr-TR" dirty="0"/>
              <a:t>    </a:t>
            </a:r>
            <a:r>
              <a:rPr lang="tr-TR" sz="3200" b="1" dirty="0" err="1">
                <a:solidFill>
                  <a:schemeClr val="tx1"/>
                </a:solidFill>
              </a:rPr>
              <a:t>Marland</a:t>
            </a:r>
            <a:r>
              <a:rPr lang="tr-TR" sz="3200" b="1" dirty="0">
                <a:solidFill>
                  <a:schemeClr val="tx1"/>
                </a:solidFill>
              </a:rPr>
              <a:t> Raporu(1972)’</a:t>
            </a:r>
            <a:r>
              <a:rPr lang="tr-TR" sz="3200" b="1" dirty="0" err="1">
                <a:solidFill>
                  <a:schemeClr val="tx1"/>
                </a:solidFill>
              </a:rPr>
              <a:t>nda</a:t>
            </a:r>
            <a:endParaRPr lang="tr-TR" sz="3200" b="1" dirty="0">
              <a:solidFill>
                <a:schemeClr val="tx1"/>
              </a:solidFill>
            </a:endParaRPr>
          </a:p>
        </p:txBody>
      </p:sp>
      <p:sp>
        <p:nvSpPr>
          <p:cNvPr id="4" name="Bulut 3">
            <a:extLst>
              <a:ext uri="{FF2B5EF4-FFF2-40B4-BE49-F238E27FC236}">
                <a16:creationId xmlns:a16="http://schemas.microsoft.com/office/drawing/2014/main" xmlns="" id="{9537768B-0BE7-417A-8DBA-85ACA5332992}"/>
              </a:ext>
            </a:extLst>
          </p:cNvPr>
          <p:cNvSpPr/>
          <p:nvPr/>
        </p:nvSpPr>
        <p:spPr>
          <a:xfrm rot="18824084">
            <a:off x="150596" y="1004430"/>
            <a:ext cx="2316815" cy="13777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ct val="20000"/>
              </a:spcBef>
              <a:buClr>
                <a:srgbClr val="4E67C8">
                  <a:lumMod val="60000"/>
                  <a:lumOff val="40000"/>
                </a:srgbClr>
              </a:buClr>
              <a:buFont typeface="Arial" pitchFamily="34" charset="0"/>
              <a:buChar char="•"/>
            </a:pPr>
            <a:r>
              <a:rPr lang="tr-TR" sz="2000" dirty="0">
                <a:solidFill>
                  <a:srgbClr val="B4DCFA"/>
                </a:solidFill>
              </a:rPr>
              <a:t>genel zihinsel </a:t>
            </a:r>
          </a:p>
        </p:txBody>
      </p:sp>
      <p:sp>
        <p:nvSpPr>
          <p:cNvPr id="5" name="Bulut 4">
            <a:extLst>
              <a:ext uri="{FF2B5EF4-FFF2-40B4-BE49-F238E27FC236}">
                <a16:creationId xmlns:a16="http://schemas.microsoft.com/office/drawing/2014/main" xmlns="" id="{6F264A37-951D-47B4-A5A7-6A564D765044}"/>
              </a:ext>
            </a:extLst>
          </p:cNvPr>
          <p:cNvSpPr/>
          <p:nvPr/>
        </p:nvSpPr>
        <p:spPr>
          <a:xfrm rot="2864172">
            <a:off x="6827290" y="920116"/>
            <a:ext cx="2138536" cy="184784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tx1"/>
                </a:solidFill>
              </a:rPr>
              <a:t>yaratıcı-üretken, </a:t>
            </a:r>
          </a:p>
        </p:txBody>
      </p:sp>
      <p:sp>
        <p:nvSpPr>
          <p:cNvPr id="6" name="Bulut 5">
            <a:extLst>
              <a:ext uri="{FF2B5EF4-FFF2-40B4-BE49-F238E27FC236}">
                <a16:creationId xmlns:a16="http://schemas.microsoft.com/office/drawing/2014/main" xmlns="" id="{EA805C38-2D5E-4835-935E-41497EACA620}"/>
              </a:ext>
            </a:extLst>
          </p:cNvPr>
          <p:cNvSpPr/>
          <p:nvPr/>
        </p:nvSpPr>
        <p:spPr>
          <a:xfrm>
            <a:off x="3203848" y="813136"/>
            <a:ext cx="3096344" cy="116064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bg1"/>
                </a:solidFill>
              </a:rPr>
              <a:t>özel akademik</a:t>
            </a:r>
          </a:p>
        </p:txBody>
      </p:sp>
      <p:sp>
        <p:nvSpPr>
          <p:cNvPr id="7" name="Bulut 6">
            <a:extLst>
              <a:ext uri="{FF2B5EF4-FFF2-40B4-BE49-F238E27FC236}">
                <a16:creationId xmlns:a16="http://schemas.microsoft.com/office/drawing/2014/main" xmlns="" id="{4E6AD807-951C-4729-A517-84B5828B23E4}"/>
              </a:ext>
            </a:extLst>
          </p:cNvPr>
          <p:cNvSpPr/>
          <p:nvPr/>
        </p:nvSpPr>
        <p:spPr>
          <a:xfrm rot="18874748">
            <a:off x="6513802" y="3976537"/>
            <a:ext cx="2593100" cy="1932031"/>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bg1"/>
                </a:solidFill>
              </a:rPr>
              <a:t>liderlik</a:t>
            </a:r>
            <a:endParaRPr lang="tr-TR" sz="2800" b="1" dirty="0">
              <a:solidFill>
                <a:schemeClr val="bg1"/>
              </a:solidFill>
            </a:endParaRPr>
          </a:p>
        </p:txBody>
      </p:sp>
      <p:sp>
        <p:nvSpPr>
          <p:cNvPr id="8" name="Bulut 7">
            <a:extLst>
              <a:ext uri="{FF2B5EF4-FFF2-40B4-BE49-F238E27FC236}">
                <a16:creationId xmlns:a16="http://schemas.microsoft.com/office/drawing/2014/main" xmlns="" id="{6EFD61EA-FF63-4091-9E77-3573BF161947}"/>
              </a:ext>
            </a:extLst>
          </p:cNvPr>
          <p:cNvSpPr/>
          <p:nvPr/>
        </p:nvSpPr>
        <p:spPr>
          <a:xfrm rot="15511007">
            <a:off x="156084" y="4351869"/>
            <a:ext cx="2138536" cy="1677431"/>
          </a:xfrm>
          <a:prstGeom prst="clou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rPr>
              <a:t>sanat</a:t>
            </a:r>
          </a:p>
        </p:txBody>
      </p:sp>
      <p:sp>
        <p:nvSpPr>
          <p:cNvPr id="9" name="Bulut 8">
            <a:extLst>
              <a:ext uri="{FF2B5EF4-FFF2-40B4-BE49-F238E27FC236}">
                <a16:creationId xmlns:a16="http://schemas.microsoft.com/office/drawing/2014/main" xmlns="" id="{427E6D1A-0A40-4210-91D4-E6E3C4944B56}"/>
              </a:ext>
            </a:extLst>
          </p:cNvPr>
          <p:cNvSpPr/>
          <p:nvPr/>
        </p:nvSpPr>
        <p:spPr>
          <a:xfrm>
            <a:off x="3347864" y="5448186"/>
            <a:ext cx="2520280" cy="1355953"/>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a:solidFill>
                  <a:schemeClr val="bg1"/>
                </a:solidFill>
              </a:rPr>
              <a:t>psikomotor</a:t>
            </a:r>
            <a:endParaRPr lang="tr-TR" b="1" dirty="0">
              <a:solidFill>
                <a:schemeClr val="bg1"/>
              </a:solidFill>
            </a:endParaRPr>
          </a:p>
        </p:txBody>
      </p:sp>
      <p:sp>
        <p:nvSpPr>
          <p:cNvPr id="10" name="Dikdörtgen 9">
            <a:extLst>
              <a:ext uri="{FF2B5EF4-FFF2-40B4-BE49-F238E27FC236}">
                <a16:creationId xmlns:a16="http://schemas.microsoft.com/office/drawing/2014/main" xmlns="" id="{95A7047F-BA76-4E2D-A07E-332B5E600695}"/>
              </a:ext>
            </a:extLst>
          </p:cNvPr>
          <p:cNvSpPr/>
          <p:nvPr/>
        </p:nvSpPr>
        <p:spPr>
          <a:xfrm>
            <a:off x="2555775" y="1988840"/>
            <a:ext cx="4254505" cy="3108543"/>
          </a:xfrm>
          <a:prstGeom prst="rect">
            <a:avLst/>
          </a:prstGeom>
        </p:spPr>
        <p:txBody>
          <a:bodyPr wrap="square">
            <a:spAutoFit/>
          </a:bodyPr>
          <a:lstStyle/>
          <a:p>
            <a:r>
              <a:rPr lang="tr-TR" sz="2800" dirty="0"/>
              <a:t>alanlarından en az birinde olağanüstü potansiyel yeteneğe sahip olan ve ya bu alanlardan en az birinde olağanüstü başarı gösteren çocuklar» üstün zekalı olarak tanımlanmışlardır.</a:t>
            </a:r>
          </a:p>
        </p:txBody>
      </p:sp>
    </p:spTree>
    <p:extLst>
      <p:ext uri="{BB962C8B-B14F-4D97-AF65-F5344CB8AC3E}">
        <p14:creationId xmlns:p14="http://schemas.microsoft.com/office/powerpoint/2010/main" val="216819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E430C40-E3AC-481E-A25B-B6A23D54D3BC}"/>
              </a:ext>
            </a:extLst>
          </p:cNvPr>
          <p:cNvSpPr>
            <a:spLocks noGrp="1"/>
          </p:cNvSpPr>
          <p:nvPr>
            <p:ph type="title"/>
          </p:nvPr>
        </p:nvSpPr>
        <p:spPr/>
        <p:txBody>
          <a:bodyPr/>
          <a:lstStyle/>
          <a:p>
            <a:r>
              <a:rPr lang="tr-TR" dirty="0"/>
              <a:t>Amerika Birleşik Devletleri </a:t>
            </a:r>
          </a:p>
        </p:txBody>
      </p:sp>
      <p:sp>
        <p:nvSpPr>
          <p:cNvPr id="3" name="İçerik Yer Tutucusu 2">
            <a:extLst>
              <a:ext uri="{FF2B5EF4-FFF2-40B4-BE49-F238E27FC236}">
                <a16:creationId xmlns:a16="http://schemas.microsoft.com/office/drawing/2014/main" xmlns="" id="{ED3B5EE5-9657-4227-8D6E-06697E872781}"/>
              </a:ext>
            </a:extLst>
          </p:cNvPr>
          <p:cNvSpPr>
            <a:spLocks noGrp="1"/>
          </p:cNvSpPr>
          <p:nvPr>
            <p:ph sz="quarter" idx="1"/>
          </p:nvPr>
        </p:nvSpPr>
        <p:spPr>
          <a:solidFill>
            <a:schemeClr val="accent2">
              <a:lumMod val="75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buNone/>
            </a:pPr>
            <a:r>
              <a:rPr lang="tr-TR" sz="4000" b="1" dirty="0">
                <a:solidFill>
                  <a:schemeClr val="bg1"/>
                </a:solidFill>
              </a:rPr>
              <a:t>üstün Zekalı Çocuklar Ulusal konseyi üstün zekalı çocuğu «bir ya da daha fazla alanda olağanüstü performans gösteren ve ya olağanüstü potansiyeli olan birey» olarak tanımlamıştır.</a:t>
            </a:r>
          </a:p>
        </p:txBody>
      </p:sp>
    </p:spTree>
    <p:extLst>
      <p:ext uri="{BB962C8B-B14F-4D97-AF65-F5344CB8AC3E}">
        <p14:creationId xmlns:p14="http://schemas.microsoft.com/office/powerpoint/2010/main" val="405488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idx="4294967295"/>
          </p:nvPr>
        </p:nvSpPr>
        <p:spPr>
          <a:xfrm>
            <a:off x="0" y="0"/>
            <a:ext cx="8229600" cy="1143000"/>
          </a:xfrm>
          <a:solidFill>
            <a:schemeClr val="tx2">
              <a:lumMod val="50000"/>
            </a:schemeClr>
          </a:solidFill>
        </p:spPr>
        <p:txBody>
          <a:bodyPr/>
          <a:lstStyle/>
          <a:p>
            <a:pPr algn="ctr"/>
            <a:r>
              <a:rPr lang="tr-TR" dirty="0">
                <a:solidFill>
                  <a:srgbClr val="FFFF00"/>
                </a:solidFill>
              </a:rPr>
              <a:t>Deha çocuklar</a:t>
            </a:r>
          </a:p>
        </p:txBody>
      </p:sp>
      <p:sp>
        <p:nvSpPr>
          <p:cNvPr id="2" name="Yuvarlatılmış Dikdörtgen 1"/>
          <p:cNvSpPr/>
          <p:nvPr/>
        </p:nvSpPr>
        <p:spPr>
          <a:xfrm>
            <a:off x="241409" y="1484783"/>
            <a:ext cx="2592288" cy="482453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Deha çocukların yetenekleri zengin geçmiş yaşantı gerektirmeyen ve çocukların rahatlıkla ulaşabilecekleri alanlarda görülür.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725" y="1484783"/>
            <a:ext cx="2616200" cy="484028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501071"/>
            <a:ext cx="2609850" cy="48402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347864" y="1501573"/>
            <a:ext cx="2596351" cy="4154984"/>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2000" b="1" dirty="0"/>
              <a:t>Bu çocuklara müzik ve satranç alanlarında sık sık; görsel sanatlar, matematik ve yaratıcı yazın alanlarında ise bazen rastlanır.</a:t>
            </a:r>
          </a:p>
          <a:p>
            <a:pPr marL="274320" lvl="0" indent="-274320">
              <a:spcBef>
                <a:spcPct val="20000"/>
              </a:spcBef>
              <a:buClr>
                <a:srgbClr val="4E67C8">
                  <a:lumMod val="60000"/>
                  <a:lumOff val="40000"/>
                </a:srgbClr>
              </a:buClr>
              <a:buFont typeface="Arial" pitchFamily="34" charset="0"/>
              <a:buChar char="•"/>
            </a:pPr>
            <a:r>
              <a:rPr lang="tr-TR" sz="2000" b="1" dirty="0"/>
              <a:t>Diğer alanlarda ise pek görülmezler.</a:t>
            </a:r>
          </a:p>
        </p:txBody>
      </p:sp>
      <p:sp>
        <p:nvSpPr>
          <p:cNvPr id="5" name="Dikdörtgen 4"/>
          <p:cNvSpPr/>
          <p:nvPr/>
        </p:nvSpPr>
        <p:spPr>
          <a:xfrm>
            <a:off x="6444208" y="1790501"/>
            <a:ext cx="2609850" cy="4228850"/>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2000" b="1" dirty="0"/>
              <a:t>Deha çocukların zeka düzeylerinin genel olarak 120 IQ puanının üzerinde olduğu saptanmıştır.</a:t>
            </a:r>
          </a:p>
          <a:p>
            <a:pPr marL="274320" lvl="0" indent="-274320">
              <a:spcBef>
                <a:spcPct val="20000"/>
              </a:spcBef>
              <a:buClr>
                <a:srgbClr val="4E67C8">
                  <a:lumMod val="60000"/>
                  <a:lumOff val="40000"/>
                </a:srgbClr>
              </a:buClr>
              <a:buFont typeface="Arial" pitchFamily="34" charset="0"/>
              <a:buChar char="•"/>
            </a:pPr>
            <a:r>
              <a:rPr lang="tr-TR" sz="2000" b="1" dirty="0"/>
              <a:t>Bunların bazıları olağanüstü zekaya sahip de olabilirler.</a:t>
            </a:r>
          </a:p>
        </p:txBody>
      </p:sp>
    </p:spTree>
    <p:extLst>
      <p:ext uri="{BB962C8B-B14F-4D97-AF65-F5344CB8AC3E}">
        <p14:creationId xmlns:p14="http://schemas.microsoft.com/office/powerpoint/2010/main" val="528389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2" y="836712"/>
            <a:ext cx="2517775" cy="5608637"/>
          </a:xfrm>
          <a:prstGeom prst="rect">
            <a:avLst/>
          </a:prstGeom>
          <a:solidFill>
            <a:srgbClr val="FFFF00"/>
          </a:solidFill>
          <a:ln>
            <a:noFill/>
          </a:ln>
          <a:effec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836712"/>
            <a:ext cx="2517775" cy="5608637"/>
          </a:xfrm>
          <a:prstGeom prst="rect">
            <a:avLst/>
          </a:prstGeom>
          <a:solidFill>
            <a:srgbClr val="92D050"/>
          </a:solidFill>
          <a:ln>
            <a:noFill/>
          </a:ln>
          <a:effec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01863"/>
            <a:ext cx="2524125"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51520" y="1194206"/>
            <a:ext cx="2380109" cy="4401205"/>
          </a:xfrm>
          <a:prstGeom prst="rect">
            <a:avLst/>
          </a:prstGeom>
        </p:spPr>
        <p:txBody>
          <a:bodyPr wrap="square">
            <a:spAutoFit/>
          </a:bodyPr>
          <a:lstStyle/>
          <a:p>
            <a:pPr marL="274320" lvl="0" indent="-274320" algn="ctr">
              <a:spcBef>
                <a:spcPct val="20000"/>
              </a:spcBef>
              <a:buClr>
                <a:srgbClr val="4E67C8">
                  <a:lumMod val="60000"/>
                  <a:lumOff val="40000"/>
                </a:srgbClr>
              </a:buClr>
              <a:buFont typeface="Arial" pitchFamily="34" charset="0"/>
              <a:buChar char="•"/>
            </a:pPr>
            <a:r>
              <a:rPr lang="tr-TR" sz="2000" b="1" dirty="0"/>
              <a:t>Deha çocukların büyük bir çoğunluğu doğumlarını takip eden birkaç y içince konuşmaya, iki yaş civarında da okuyup yazmaya başlar.</a:t>
            </a:r>
          </a:p>
        </p:txBody>
      </p:sp>
      <p:sp>
        <p:nvSpPr>
          <p:cNvPr id="4" name="Dikdörtgen 3"/>
          <p:cNvSpPr/>
          <p:nvPr/>
        </p:nvSpPr>
        <p:spPr>
          <a:xfrm>
            <a:off x="3419872" y="980728"/>
            <a:ext cx="2411015" cy="5355312"/>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b="1" dirty="0"/>
              <a:t>Bu çocukların sahip oldukları özel yeteneklerin doğumu takip eden ilk bir iki yılda ortaya çıkmaları nedeniyle yaşamın bu denli olgunlaşmış yetenekleri bu kadar kısa bir sürede kendi başına yaratabileceği olasılığı düşük görünmektedir.</a:t>
            </a:r>
          </a:p>
        </p:txBody>
      </p:sp>
      <p:sp>
        <p:nvSpPr>
          <p:cNvPr id="5" name="Dikdörtgen 4"/>
          <p:cNvSpPr/>
          <p:nvPr/>
        </p:nvSpPr>
        <p:spPr>
          <a:xfrm>
            <a:off x="6531967" y="1194206"/>
            <a:ext cx="2286000" cy="3785652"/>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2000" b="1" dirty="0"/>
              <a:t>Öte yandan bir çocuğun 5-6 yaşlarında bir yetişkin gibi resim veya müzik yapması yalnızca eğitimin etkisiyle açıklanamaz.</a:t>
            </a:r>
          </a:p>
        </p:txBody>
      </p:sp>
    </p:spTree>
    <p:extLst>
      <p:ext uri="{BB962C8B-B14F-4D97-AF65-F5344CB8AC3E}">
        <p14:creationId xmlns:p14="http://schemas.microsoft.com/office/powerpoint/2010/main" val="314190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FİRST DRAW-PABLO PİCASSO</a:t>
            </a:r>
            <a:br>
              <a:rPr lang="tr-TR" dirty="0" smtClean="0"/>
            </a:br>
            <a:r>
              <a:rPr lang="tr-TR" dirty="0" smtClean="0"/>
              <a:t>‘PİCADOR’</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44008" y="1052736"/>
            <a:ext cx="3529015" cy="4525963"/>
          </a:xfrm>
        </p:spPr>
      </p:pic>
      <p:sp>
        <p:nvSpPr>
          <p:cNvPr id="3" name="Dikdörtgen 2"/>
          <p:cNvSpPr/>
          <p:nvPr/>
        </p:nvSpPr>
        <p:spPr>
          <a:xfrm rot="10800000" flipV="1">
            <a:off x="0" y="5409220"/>
            <a:ext cx="8604448" cy="1200329"/>
          </a:xfrm>
          <a:prstGeom prst="rect">
            <a:avLst/>
          </a:prstGeom>
        </p:spPr>
        <p:txBody>
          <a:bodyPr wrap="square">
            <a:spAutoFit/>
          </a:bodyPr>
          <a:lstStyle/>
          <a:p>
            <a:r>
              <a:rPr lang="tr-TR" sz="3600" dirty="0"/>
              <a:t>Pablo Picasso’nun 8 yaşında iken yapmış olduğu ‘</a:t>
            </a:r>
            <a:r>
              <a:rPr lang="tr-TR" sz="3600" dirty="0" err="1"/>
              <a:t>Picador</a:t>
            </a:r>
            <a:r>
              <a:rPr lang="tr-TR" sz="3600" dirty="0"/>
              <a:t>’ resmi,</a:t>
            </a:r>
          </a:p>
        </p:txBody>
      </p:sp>
    </p:spTree>
    <p:extLst>
      <p:ext uri="{BB962C8B-B14F-4D97-AF65-F5344CB8AC3E}">
        <p14:creationId xmlns:p14="http://schemas.microsoft.com/office/powerpoint/2010/main" val="757522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xmlns="" id="{3D04BEF2-ADAA-483B-B9EC-B06AE5CE74B4}"/>
              </a:ext>
            </a:extLst>
          </p:cNvPr>
          <p:cNvSpPr>
            <a:spLocks noGrp="1"/>
          </p:cNvSpPr>
          <p:nvPr>
            <p:ph type="title" idx="4294967295"/>
          </p:nvPr>
        </p:nvSpPr>
        <p:spPr>
          <a:xfrm>
            <a:off x="0" y="274638"/>
            <a:ext cx="8229600" cy="1143000"/>
          </a:xfrm>
        </p:spPr>
        <p:txBody>
          <a:bodyPr/>
          <a:lstStyle/>
          <a:p>
            <a:r>
              <a:rPr lang="tr-TR" dirty="0"/>
              <a:t>      Zeka Nedir?</a:t>
            </a:r>
          </a:p>
        </p:txBody>
      </p:sp>
      <p:sp>
        <p:nvSpPr>
          <p:cNvPr id="5" name="Yuvarlatılmış Dikdörtgen 4"/>
          <p:cNvSpPr/>
          <p:nvPr/>
        </p:nvSpPr>
        <p:spPr>
          <a:xfrm>
            <a:off x="539552" y="1556792"/>
            <a:ext cx="8064896" cy="4536504"/>
          </a:xfrm>
          <a:prstGeom prst="roundRect">
            <a:avLst/>
          </a:prstGeom>
          <a:solidFill>
            <a:schemeClr val="accent4">
              <a:lumMod val="75000"/>
            </a:schemeClr>
          </a:solidFill>
          <a:ln>
            <a:noFill/>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spcBef>
                <a:spcPct val="20000"/>
              </a:spcBef>
              <a:buClr>
                <a:srgbClr val="4E67C8">
                  <a:lumMod val="60000"/>
                  <a:lumOff val="40000"/>
                </a:srgbClr>
              </a:buClr>
              <a:buFont typeface="Arial" pitchFamily="34" charset="0"/>
              <a:buChar char="•"/>
            </a:pPr>
            <a:r>
              <a:rPr lang="tr-TR" sz="3200" b="1" dirty="0">
                <a:solidFill>
                  <a:schemeClr val="bg1"/>
                </a:solidFill>
              </a:rPr>
              <a:t>Zeka beynin bütün aygıtlarının uyumlu, verimli ve etkili çalışmalarının davranış üzerinde gözlemlenen etkisine verilen soyut bir addır.</a:t>
            </a:r>
          </a:p>
        </p:txBody>
      </p:sp>
    </p:spTree>
    <p:extLst>
      <p:ext uri="{BB962C8B-B14F-4D97-AF65-F5344CB8AC3E}">
        <p14:creationId xmlns:p14="http://schemas.microsoft.com/office/powerpoint/2010/main" val="2057953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33375"/>
            <a:ext cx="5335588" cy="3000375"/>
          </a:xfrm>
        </p:spPr>
      </p:pic>
      <p:sp>
        <p:nvSpPr>
          <p:cNvPr id="5" name="Dikdörtgen 4"/>
          <p:cNvSpPr/>
          <p:nvPr/>
        </p:nvSpPr>
        <p:spPr>
          <a:xfrm>
            <a:off x="179512" y="3789040"/>
            <a:ext cx="8712968" cy="1754326"/>
          </a:xfrm>
          <a:prstGeom prst="rect">
            <a:avLst/>
          </a:prstGeom>
        </p:spPr>
        <p:txBody>
          <a:bodyPr wrap="square">
            <a:spAutoFit/>
          </a:bodyPr>
          <a:lstStyle/>
          <a:p>
            <a:r>
              <a:rPr lang="tr-TR" sz="3600" dirty="0" err="1"/>
              <a:t>İbni</a:t>
            </a:r>
            <a:r>
              <a:rPr lang="tr-TR" sz="3600" dirty="0"/>
              <a:t> Sina’nın 10 yaşına kadar Kuran’ı tamamen ezberlemesi ve çok erken yaşlarda Yunan felsefesini öğrenebilmesi,</a:t>
            </a:r>
          </a:p>
        </p:txBody>
      </p:sp>
    </p:spTree>
    <p:extLst>
      <p:ext uri="{BB962C8B-B14F-4D97-AF65-F5344CB8AC3E}">
        <p14:creationId xmlns:p14="http://schemas.microsoft.com/office/powerpoint/2010/main" val="3278067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539274"/>
            <a:ext cx="3767328" cy="5803392"/>
          </a:xfrm>
          <a:prstGeom prst="rect">
            <a:avLst/>
          </a:prstGeom>
        </p:spPr>
      </p:pic>
      <p:sp>
        <p:nvSpPr>
          <p:cNvPr id="3" name="Başlık 2"/>
          <p:cNvSpPr>
            <a:spLocks noGrp="1"/>
          </p:cNvSpPr>
          <p:nvPr>
            <p:ph type="title" idx="4294967295"/>
          </p:nvPr>
        </p:nvSpPr>
        <p:spPr>
          <a:xfrm rot="19706328">
            <a:off x="0" y="539750"/>
            <a:ext cx="2378075" cy="1371600"/>
          </a:xfrm>
          <a:solidFill>
            <a:schemeClr val="accent1"/>
          </a:solidFill>
        </p:spPr>
        <p:txBody>
          <a:bodyPr/>
          <a:lstStyle/>
          <a:p>
            <a:r>
              <a:rPr lang="tr-TR" dirty="0" smtClean="0"/>
              <a:t>İDİL BİRET </a:t>
            </a:r>
            <a:endParaRPr lang="tr-TR" dirty="0"/>
          </a:p>
        </p:txBody>
      </p:sp>
      <p:sp>
        <p:nvSpPr>
          <p:cNvPr id="6" name="Metin Yer Tutucusu 5"/>
          <p:cNvSpPr>
            <a:spLocks noGrp="1"/>
          </p:cNvSpPr>
          <p:nvPr>
            <p:ph type="body" sz="half" idx="4294967295"/>
          </p:nvPr>
        </p:nvSpPr>
        <p:spPr>
          <a:xfrm>
            <a:off x="0" y="3273425"/>
            <a:ext cx="4067175" cy="2243138"/>
          </a:xfrm>
        </p:spPr>
        <p:txBody>
          <a:bodyPr>
            <a:normAutofit fontScale="70000" lnSpcReduction="20000"/>
          </a:bodyPr>
          <a:lstStyle/>
          <a:p>
            <a:r>
              <a:rPr lang="tr-TR" sz="4100" b="1" dirty="0">
                <a:solidFill>
                  <a:schemeClr val="tx1"/>
                </a:solidFill>
              </a:rPr>
              <a:t>İki buçuk yaşında iken piyanoda iki parmakla küçük melodiler çalmıştır.</a:t>
            </a:r>
          </a:p>
          <a:p>
            <a:endParaRPr lang="tr-TR" dirty="0"/>
          </a:p>
        </p:txBody>
      </p:sp>
    </p:spTree>
    <p:extLst>
      <p:ext uri="{BB962C8B-B14F-4D97-AF65-F5344CB8AC3E}">
        <p14:creationId xmlns:p14="http://schemas.microsoft.com/office/powerpoint/2010/main" val="3159257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2960" t="2202" r="50953"/>
          <a:stretch/>
        </p:blipFill>
        <p:spPr>
          <a:xfrm flipH="1">
            <a:off x="467544" y="476672"/>
            <a:ext cx="3856382" cy="5492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Dikdörtgen 3"/>
          <p:cNvSpPr/>
          <p:nvPr/>
        </p:nvSpPr>
        <p:spPr>
          <a:xfrm>
            <a:off x="4572000" y="1988840"/>
            <a:ext cx="4572000" cy="3046988"/>
          </a:xfrm>
          <a:prstGeom prst="rect">
            <a:avLst/>
          </a:prstGeom>
        </p:spPr>
        <p:txBody>
          <a:bodyPr>
            <a:spAutoFit/>
          </a:bodyPr>
          <a:lstStyle/>
          <a:p>
            <a:r>
              <a:rPr lang="tr-TR" sz="3200" b="1" dirty="0"/>
              <a:t>Suna KAN keman öğrenmeye 5 yaşında Cumhurbaşkanlığı Senfoni Orkestrası Viyola sanatçısı olan babası Nuri KAN ile başlamıştır. </a:t>
            </a:r>
          </a:p>
        </p:txBody>
      </p:sp>
    </p:spTree>
    <p:extLst>
      <p:ext uri="{BB962C8B-B14F-4D97-AF65-F5344CB8AC3E}">
        <p14:creationId xmlns:p14="http://schemas.microsoft.com/office/powerpoint/2010/main" val="2787435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76672"/>
            <a:ext cx="2511552" cy="3121152"/>
          </a:xfrm>
          <a:prstGeom prst="rect">
            <a:avLst/>
          </a:prstGeom>
        </p:spPr>
      </p:pic>
      <p:sp>
        <p:nvSpPr>
          <p:cNvPr id="3" name="Dikdörtgen 2"/>
          <p:cNvSpPr/>
          <p:nvPr/>
        </p:nvSpPr>
        <p:spPr>
          <a:xfrm>
            <a:off x="611560" y="4365104"/>
            <a:ext cx="8064896" cy="1569660"/>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3200" b="1" dirty="0"/>
              <a:t>Ünlü </a:t>
            </a:r>
            <a:r>
              <a:rPr lang="tr-TR" sz="3200" b="1" dirty="0" err="1"/>
              <a:t>flozof</a:t>
            </a:r>
            <a:r>
              <a:rPr lang="tr-TR" sz="3200" b="1" dirty="0"/>
              <a:t> John </a:t>
            </a:r>
            <a:r>
              <a:rPr lang="tr-TR" sz="3200" b="1" dirty="0" err="1"/>
              <a:t>Stuart</a:t>
            </a:r>
            <a:r>
              <a:rPr lang="tr-TR" sz="3200" b="1" dirty="0"/>
              <a:t> </a:t>
            </a:r>
            <a:r>
              <a:rPr lang="tr-TR" sz="3200" b="1" dirty="0" err="1"/>
              <a:t>Mill’in</a:t>
            </a:r>
            <a:r>
              <a:rPr lang="tr-TR" sz="3200" b="1" dirty="0"/>
              <a:t> 8 yaşında iken hem Latince hem de Yunanca yazıp okuyabilmesi,</a:t>
            </a:r>
          </a:p>
        </p:txBody>
      </p:sp>
    </p:spTree>
    <p:extLst>
      <p:ext uri="{BB962C8B-B14F-4D97-AF65-F5344CB8AC3E}">
        <p14:creationId xmlns:p14="http://schemas.microsoft.com/office/powerpoint/2010/main" val="730532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529" y="307848"/>
            <a:ext cx="2645664" cy="3121152"/>
          </a:xfrm>
          <a:prstGeom prst="rect">
            <a:avLst/>
          </a:prstGeom>
        </p:spPr>
      </p:pic>
      <p:sp>
        <p:nvSpPr>
          <p:cNvPr id="3" name="Dikdörtgen 2"/>
          <p:cNvSpPr/>
          <p:nvPr/>
        </p:nvSpPr>
        <p:spPr>
          <a:xfrm>
            <a:off x="107504" y="3861048"/>
            <a:ext cx="8856984" cy="2062103"/>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3200" b="1" dirty="0" err="1"/>
              <a:t>Fredich</a:t>
            </a:r>
            <a:r>
              <a:rPr lang="tr-TR" sz="3200" b="1" dirty="0"/>
              <a:t> Chopin 7 yaşında iken geleneksel Polonya danslarında piyano çalabiliyor, erken ergenlik yıllarında ise klasik müzik besteleri yapabilmesi,</a:t>
            </a:r>
          </a:p>
        </p:txBody>
      </p:sp>
    </p:spTree>
    <p:extLst>
      <p:ext uri="{BB962C8B-B14F-4D97-AF65-F5344CB8AC3E}">
        <p14:creationId xmlns:p14="http://schemas.microsoft.com/office/powerpoint/2010/main" val="259345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‘MOZART’</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635896" y="116632"/>
            <a:ext cx="4815414" cy="4525963"/>
          </a:xfrm>
        </p:spPr>
      </p:pic>
      <p:sp>
        <p:nvSpPr>
          <p:cNvPr id="3" name="Dikdörtgen 2"/>
          <p:cNvSpPr/>
          <p:nvPr/>
        </p:nvSpPr>
        <p:spPr>
          <a:xfrm>
            <a:off x="251520" y="4869160"/>
            <a:ext cx="8496944" cy="1569660"/>
          </a:xfrm>
          <a:prstGeom prst="rect">
            <a:avLst/>
          </a:prstGeom>
        </p:spPr>
        <p:txBody>
          <a:bodyPr wrap="square">
            <a:spAutoFit/>
          </a:bodyPr>
          <a:lstStyle/>
          <a:p>
            <a:r>
              <a:rPr lang="tr-TR" sz="3200" b="1" dirty="0"/>
              <a:t>Ve </a:t>
            </a:r>
            <a:r>
              <a:rPr lang="tr-TR" sz="3200" b="1" dirty="0" err="1"/>
              <a:t>tabiki</a:t>
            </a:r>
            <a:r>
              <a:rPr lang="tr-TR" sz="3200" b="1" dirty="0"/>
              <a:t> Mozart’ın henüz 4 yaşında iken Avrupa’nın krallarına ve aristokratlarına müzik ziyafeti verebilmesi…..</a:t>
            </a:r>
          </a:p>
        </p:txBody>
      </p:sp>
    </p:spTree>
    <p:extLst>
      <p:ext uri="{BB962C8B-B14F-4D97-AF65-F5344CB8AC3E}">
        <p14:creationId xmlns:p14="http://schemas.microsoft.com/office/powerpoint/2010/main" val="215097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sz="quarter" idx="4294967295"/>
            <p:extLst>
              <p:ext uri="{D42A27DB-BD31-4B8C-83A1-F6EECF244321}">
                <p14:modId xmlns:p14="http://schemas.microsoft.com/office/powerpoint/2010/main" val="221564551"/>
              </p:ext>
            </p:extLst>
          </p:nvPr>
        </p:nvGraphicFramePr>
        <p:xfrm>
          <a:off x="1676400" y="1208088"/>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1340768"/>
            <a:ext cx="4608512" cy="4608512"/>
          </a:xfrm>
          <a:prstGeom prst="rect">
            <a:avLst/>
          </a:prstGeom>
          <a:ln>
            <a:noFill/>
          </a:ln>
          <a:effectLst>
            <a:softEdge rad="112500"/>
          </a:effectLst>
        </p:spPr>
      </p:pic>
    </p:spTree>
    <p:extLst>
      <p:ext uri="{BB962C8B-B14F-4D97-AF65-F5344CB8AC3E}">
        <p14:creationId xmlns:p14="http://schemas.microsoft.com/office/powerpoint/2010/main" val="889832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7163" y="-459432"/>
            <a:ext cx="8229600" cy="1143000"/>
          </a:xfrm>
        </p:spPr>
        <p:txBody>
          <a:bodyPr/>
          <a:lstStyle/>
          <a:p>
            <a:r>
              <a:rPr lang="tr-TR" dirty="0" smtClean="0"/>
              <a:t>SAVANT SENDROMU</a:t>
            </a:r>
            <a:endParaRPr lang="tr-TR" dirty="0"/>
          </a:p>
        </p:txBody>
      </p:sp>
      <p:sp>
        <p:nvSpPr>
          <p:cNvPr id="3" name="İçerik Yer Tutucusu 2"/>
          <p:cNvSpPr>
            <a:spLocks noGrp="1"/>
          </p:cNvSpPr>
          <p:nvPr>
            <p:ph sz="quarter" idx="1"/>
          </p:nvPr>
        </p:nvSpPr>
        <p:spPr>
          <a:xfrm>
            <a:off x="372051" y="83329"/>
            <a:ext cx="8229600" cy="4525963"/>
          </a:xfrm>
        </p:spPr>
        <p:txBody>
          <a:bodyPr/>
          <a:lstStyle/>
          <a:p>
            <a:endParaRPr lang="tr-TR" dirty="0"/>
          </a:p>
          <a:p>
            <a:endParaRPr lang="tr-TR" dirty="0"/>
          </a:p>
        </p:txBody>
      </p:sp>
      <p:sp>
        <p:nvSpPr>
          <p:cNvPr id="4" name="Oval 3"/>
          <p:cNvSpPr/>
          <p:nvPr/>
        </p:nvSpPr>
        <p:spPr>
          <a:xfrm>
            <a:off x="1835696" y="548680"/>
            <a:ext cx="5400601" cy="3008769"/>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err="1">
                <a:solidFill>
                  <a:schemeClr val="bg1"/>
                </a:solidFill>
              </a:rPr>
              <a:t>Savantlar</a:t>
            </a:r>
            <a:r>
              <a:rPr lang="tr-TR" sz="2000" b="1" dirty="0">
                <a:solidFill>
                  <a:schemeClr val="bg1"/>
                </a:solidFill>
              </a:rPr>
              <a:t> zihinsel engellerinin yanı </a:t>
            </a:r>
            <a:r>
              <a:rPr lang="tr-TR" sz="2000" b="1" dirty="0" smtClean="0">
                <a:solidFill>
                  <a:schemeClr val="bg1"/>
                </a:solidFill>
              </a:rPr>
              <a:t>sıra en </a:t>
            </a:r>
            <a:r>
              <a:rPr lang="tr-TR" sz="2000" b="1" dirty="0">
                <a:solidFill>
                  <a:schemeClr val="bg1"/>
                </a:solidFill>
              </a:rPr>
              <a:t>az bir alanda olağanüstü yeteneğe sahip olan kişilerdir.</a:t>
            </a:r>
          </a:p>
          <a:p>
            <a:pPr algn="ctr"/>
            <a:r>
              <a:rPr lang="tr-TR" sz="2000" b="1" dirty="0">
                <a:solidFill>
                  <a:schemeClr val="bg1"/>
                </a:solidFill>
              </a:rPr>
              <a:t>Deha çocuklar gibi </a:t>
            </a:r>
            <a:r>
              <a:rPr lang="tr-TR" sz="2000" b="1" dirty="0" err="1">
                <a:solidFill>
                  <a:schemeClr val="bg1"/>
                </a:solidFill>
              </a:rPr>
              <a:t>savantlara</a:t>
            </a:r>
            <a:r>
              <a:rPr lang="tr-TR" sz="2000" b="1" dirty="0">
                <a:solidFill>
                  <a:schemeClr val="bg1"/>
                </a:solidFill>
              </a:rPr>
              <a:t> da çok az alanda rastlanır.</a:t>
            </a:r>
          </a:p>
        </p:txBody>
      </p:sp>
      <p:sp>
        <p:nvSpPr>
          <p:cNvPr id="5" name="Oval 4"/>
          <p:cNvSpPr/>
          <p:nvPr/>
        </p:nvSpPr>
        <p:spPr>
          <a:xfrm>
            <a:off x="3452675" y="4149080"/>
            <a:ext cx="2498576" cy="2088232"/>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müzik (özellikle piyano),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65" y="4244967"/>
            <a:ext cx="2517775" cy="2103437"/>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978" y="4280594"/>
            <a:ext cx="2517775" cy="2103437"/>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Dikdörtgen 5"/>
          <p:cNvSpPr/>
          <p:nvPr/>
        </p:nvSpPr>
        <p:spPr>
          <a:xfrm>
            <a:off x="755576" y="4581128"/>
            <a:ext cx="2402519" cy="707886"/>
          </a:xfrm>
          <a:prstGeom prst="rect">
            <a:avLst/>
          </a:prstGeom>
        </p:spPr>
        <p:txBody>
          <a:bodyPr wrap="square">
            <a:spAutoFit/>
          </a:bodyPr>
          <a:lstStyle/>
          <a:p>
            <a:r>
              <a:rPr lang="tr-TR" sz="2000" b="1" dirty="0"/>
              <a:t>takvim hesaplamaları</a:t>
            </a:r>
          </a:p>
        </p:txBody>
      </p:sp>
      <p:sp>
        <p:nvSpPr>
          <p:cNvPr id="7" name="Dikdörtgen 6"/>
          <p:cNvSpPr/>
          <p:nvPr/>
        </p:nvSpPr>
        <p:spPr>
          <a:xfrm rot="10800000" flipH="1" flipV="1">
            <a:off x="6857999" y="4569659"/>
            <a:ext cx="2128753" cy="1631216"/>
          </a:xfrm>
          <a:prstGeom prst="rect">
            <a:avLst/>
          </a:prstGeom>
        </p:spPr>
        <p:txBody>
          <a:bodyPr wrap="square">
            <a:spAutoFit/>
          </a:bodyPr>
          <a:lstStyle/>
          <a:p>
            <a:pPr marL="274320" lvl="0" indent="-274320">
              <a:spcBef>
                <a:spcPct val="20000"/>
              </a:spcBef>
              <a:buClr>
                <a:srgbClr val="4E67C8">
                  <a:lumMod val="60000"/>
                  <a:lumOff val="40000"/>
                </a:srgbClr>
              </a:buClr>
              <a:buFont typeface="Arial" pitchFamily="34" charset="0"/>
              <a:buChar char="•"/>
            </a:pPr>
            <a:r>
              <a:rPr lang="tr-TR" sz="2000" b="1" dirty="0" smtClean="0"/>
              <a:t>hafıza </a:t>
            </a:r>
            <a:r>
              <a:rPr lang="tr-TR" sz="2000" b="1" dirty="0"/>
              <a:t>ve duyusal ayırt edicilik yer almaktadır.</a:t>
            </a:r>
          </a:p>
        </p:txBody>
      </p:sp>
      <p:sp>
        <p:nvSpPr>
          <p:cNvPr id="8" name="Oval 7"/>
          <p:cNvSpPr/>
          <p:nvPr/>
        </p:nvSpPr>
        <p:spPr>
          <a:xfrm>
            <a:off x="0" y="1436982"/>
            <a:ext cx="2199641" cy="17064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bg1"/>
                </a:solidFill>
              </a:rPr>
              <a:t>aritmetik</a:t>
            </a:r>
            <a:endParaRPr lang="tr-TR" sz="2000" b="1" dirty="0">
              <a:solidFill>
                <a:schemeClr val="bg1"/>
              </a:solidFill>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324" y="1190257"/>
            <a:ext cx="2157429"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7092280" y="1436982"/>
            <a:ext cx="1800200" cy="1200329"/>
          </a:xfrm>
          <a:prstGeom prst="rect">
            <a:avLst/>
          </a:prstGeom>
          <a:solidFill>
            <a:schemeClr val="bg2">
              <a:lumMod val="90000"/>
            </a:schemeClr>
          </a:solidFill>
        </p:spPr>
        <p:txBody>
          <a:bodyPr wrap="square">
            <a:spAutoFit/>
          </a:bodyPr>
          <a:lstStyle/>
          <a:p>
            <a:r>
              <a:rPr lang="tr-TR" b="1" dirty="0"/>
              <a:t>sanat(resim ve </a:t>
            </a:r>
            <a:r>
              <a:rPr lang="tr-TR" b="1" dirty="0" err="1"/>
              <a:t>heykeltraşlık</a:t>
            </a:r>
            <a:r>
              <a:rPr lang="tr-TR" b="1" dirty="0"/>
              <a:t>) </a:t>
            </a:r>
          </a:p>
        </p:txBody>
      </p:sp>
    </p:spTree>
    <p:extLst>
      <p:ext uri="{BB962C8B-B14F-4D97-AF65-F5344CB8AC3E}">
        <p14:creationId xmlns:p14="http://schemas.microsoft.com/office/powerpoint/2010/main" val="4353695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0"/>
            <a:ext cx="8229600" cy="1143000"/>
          </a:xfrm>
        </p:spPr>
        <p:txBody>
          <a:bodyPr/>
          <a:lstStyle/>
          <a:p>
            <a:pPr algn="ctr"/>
            <a:r>
              <a:rPr lang="tr-TR" dirty="0" smtClean="0"/>
              <a:t>SAVANTLAR…</a:t>
            </a:r>
            <a:endParaRPr lang="tr-TR" dirty="0"/>
          </a:p>
        </p:txBody>
      </p:sp>
      <p:sp>
        <p:nvSpPr>
          <p:cNvPr id="5" name="Dikdörtgen 4"/>
          <p:cNvSpPr/>
          <p:nvPr/>
        </p:nvSpPr>
        <p:spPr>
          <a:xfrm>
            <a:off x="539552" y="1268760"/>
            <a:ext cx="8064896" cy="47525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b="1" dirty="0" err="1">
                <a:solidFill>
                  <a:schemeClr val="bg1"/>
                </a:solidFill>
              </a:rPr>
              <a:t>Savantların</a:t>
            </a:r>
            <a:r>
              <a:rPr lang="tr-TR" sz="2800" b="1" dirty="0">
                <a:solidFill>
                  <a:schemeClr val="bg1"/>
                </a:solidFill>
              </a:rPr>
              <a:t> bazıları yaşadıkları her günün hava durumunu hatırlayabilir, </a:t>
            </a:r>
          </a:p>
          <a:p>
            <a:pPr lvl="0">
              <a:buClr>
                <a:srgbClr val="4E67C8">
                  <a:lumMod val="60000"/>
                  <a:lumOff val="40000"/>
                </a:srgbClr>
              </a:buClr>
            </a:pPr>
            <a:r>
              <a:rPr lang="tr-TR" sz="2800" b="1" dirty="0">
                <a:solidFill>
                  <a:schemeClr val="bg1"/>
                </a:solidFill>
              </a:rPr>
              <a:t>bazıları yıllar öncesinin herhangi bir tarihinin gününü saniyeler içinde hesaplayabilir, bazıları bir kez gördüğü şeyi daha sonra en ince ayrıntısına kadar resmedebilir, bazıları ise bir kez dinlediği bir şarkıyı piyanoda tekrar çalabilir.</a:t>
            </a:r>
          </a:p>
          <a:p>
            <a:pPr lvl="0">
              <a:buClr>
                <a:srgbClr val="4E67C8">
                  <a:lumMod val="60000"/>
                  <a:lumOff val="40000"/>
                </a:srgbClr>
              </a:buClr>
            </a:pPr>
            <a:r>
              <a:rPr lang="tr-TR" sz="2800" b="1" dirty="0" err="1">
                <a:solidFill>
                  <a:schemeClr val="bg1"/>
                </a:solidFill>
              </a:rPr>
              <a:t>Savantların</a:t>
            </a:r>
            <a:r>
              <a:rPr lang="tr-TR" sz="2800" b="1" dirty="0">
                <a:solidFill>
                  <a:schemeClr val="bg1"/>
                </a:solidFill>
              </a:rPr>
              <a:t> sahip oldukları olağanüstü yeteneklerinin büyük ölçüde belleklerinin </a:t>
            </a:r>
            <a:r>
              <a:rPr lang="tr-TR" sz="2800" b="1" dirty="0" err="1">
                <a:solidFill>
                  <a:schemeClr val="bg1"/>
                </a:solidFill>
              </a:rPr>
              <a:t>sıradışılıklarından</a:t>
            </a:r>
            <a:r>
              <a:rPr lang="tr-TR" sz="2800" b="1" dirty="0">
                <a:solidFill>
                  <a:schemeClr val="bg1"/>
                </a:solidFill>
              </a:rPr>
              <a:t> kaynaklandıkları söylenebilir.</a:t>
            </a:r>
          </a:p>
          <a:p>
            <a:pPr lvl="1"/>
            <a:endParaRPr lang="tr-TR" sz="2800" b="1" dirty="0">
              <a:solidFill>
                <a:schemeClr val="bg1"/>
              </a:solidFill>
            </a:endParaRPr>
          </a:p>
        </p:txBody>
      </p:sp>
    </p:spTree>
    <p:extLst>
      <p:ext uri="{BB962C8B-B14F-4D97-AF65-F5344CB8AC3E}">
        <p14:creationId xmlns:p14="http://schemas.microsoft.com/office/powerpoint/2010/main" val="159303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0"/>
            <a:ext cx="8229600" cy="1143000"/>
          </a:xfrm>
        </p:spPr>
        <p:txBody>
          <a:bodyPr/>
          <a:lstStyle/>
          <a:p>
            <a:r>
              <a:rPr lang="tr-TR" dirty="0" smtClean="0"/>
              <a:t>SAVANTLAR..</a:t>
            </a:r>
            <a:endParaRPr lang="tr-TR" dirty="0"/>
          </a:p>
        </p:txBody>
      </p:sp>
      <p:sp>
        <p:nvSpPr>
          <p:cNvPr id="4" name="Oval 3"/>
          <p:cNvSpPr/>
          <p:nvPr/>
        </p:nvSpPr>
        <p:spPr>
          <a:xfrm>
            <a:off x="395536" y="980728"/>
            <a:ext cx="8280920" cy="511256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Araştırmalara göre </a:t>
            </a:r>
            <a:r>
              <a:rPr lang="tr-TR" sz="2000" b="1" dirty="0" err="1">
                <a:solidFill>
                  <a:schemeClr val="tx1"/>
                </a:solidFill>
              </a:rPr>
              <a:t>savantların</a:t>
            </a:r>
            <a:r>
              <a:rPr lang="tr-TR" sz="2000" b="1" dirty="0">
                <a:solidFill>
                  <a:schemeClr val="tx1"/>
                </a:solidFill>
              </a:rPr>
              <a:t> bir kısmı otistikler arasından bir kısmı ise zihin engelliler arasından çıkmaktadır.</a:t>
            </a:r>
          </a:p>
          <a:p>
            <a:pPr algn="ctr"/>
            <a:r>
              <a:rPr lang="tr-TR" sz="2000" b="1" dirty="0">
                <a:solidFill>
                  <a:schemeClr val="tx1"/>
                </a:solidFill>
              </a:rPr>
              <a:t>Otistik </a:t>
            </a:r>
            <a:r>
              <a:rPr lang="tr-TR" sz="2000" b="1" dirty="0" err="1">
                <a:solidFill>
                  <a:schemeClr val="tx1"/>
                </a:solidFill>
              </a:rPr>
              <a:t>savantlar</a:t>
            </a:r>
            <a:r>
              <a:rPr lang="tr-TR" sz="2000" b="1" dirty="0">
                <a:solidFill>
                  <a:schemeClr val="tx1"/>
                </a:solidFill>
              </a:rPr>
              <a:t> otistik belirtiler, zihin engelli </a:t>
            </a:r>
            <a:r>
              <a:rPr lang="tr-TR" sz="2000" b="1" dirty="0" err="1">
                <a:solidFill>
                  <a:schemeClr val="tx1"/>
                </a:solidFill>
              </a:rPr>
              <a:t>savantlar</a:t>
            </a:r>
            <a:r>
              <a:rPr lang="tr-TR" sz="2000" b="1" dirty="0">
                <a:solidFill>
                  <a:schemeClr val="tx1"/>
                </a:solidFill>
              </a:rPr>
              <a:t> ise zihinsel engel sorunları gösterirler.</a:t>
            </a:r>
          </a:p>
          <a:p>
            <a:pPr algn="ctr"/>
            <a:r>
              <a:rPr lang="tr-TR" sz="2000" b="1" dirty="0">
                <a:solidFill>
                  <a:schemeClr val="tx1"/>
                </a:solidFill>
              </a:rPr>
              <a:t>Otistik kişilerin yaklaşık olarak yüzde onunun, zihin engelli kişilerin ise yaklaşık binde dördünün </a:t>
            </a:r>
            <a:r>
              <a:rPr lang="tr-TR" sz="2000" b="1" dirty="0" err="1">
                <a:solidFill>
                  <a:schemeClr val="tx1"/>
                </a:solidFill>
              </a:rPr>
              <a:t>savant</a:t>
            </a:r>
            <a:r>
              <a:rPr lang="tr-TR" sz="2000" b="1" dirty="0">
                <a:solidFill>
                  <a:schemeClr val="tx1"/>
                </a:solidFill>
              </a:rPr>
              <a:t> oldukları tahmin edilmektedir.</a:t>
            </a:r>
          </a:p>
          <a:p>
            <a:pPr algn="ctr"/>
            <a:endParaRPr lang="tr-TR" sz="2000" b="1" dirty="0">
              <a:solidFill>
                <a:schemeClr val="tx1"/>
              </a:solidFill>
            </a:endParaRPr>
          </a:p>
        </p:txBody>
      </p:sp>
    </p:spTree>
    <p:extLst>
      <p:ext uri="{BB962C8B-B14F-4D97-AF65-F5344CB8AC3E}">
        <p14:creationId xmlns:p14="http://schemas.microsoft.com/office/powerpoint/2010/main" val="329932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Zeka kuramları</a:t>
            </a:r>
            <a:endParaRPr lang="tr-TR" dirty="0"/>
          </a:p>
        </p:txBody>
      </p:sp>
      <p:graphicFrame>
        <p:nvGraphicFramePr>
          <p:cNvPr id="8" name="İçerik Yer Tutucusu 7"/>
          <p:cNvGraphicFramePr>
            <a:graphicFrameLocks noGrp="1"/>
          </p:cNvGraphicFramePr>
          <p:nvPr>
            <p:ph sz="quarter" idx="1"/>
            <p:extLst>
              <p:ext uri="{D42A27DB-BD31-4B8C-83A1-F6EECF244321}">
                <p14:modId xmlns:p14="http://schemas.microsoft.com/office/powerpoint/2010/main" val="4251349648"/>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06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WİLLİAMS SENDROMU</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47578" y="1600200"/>
            <a:ext cx="5686843" cy="4873625"/>
          </a:xfrm>
        </p:spPr>
      </p:pic>
    </p:spTree>
    <p:extLst>
      <p:ext uri="{BB962C8B-B14F-4D97-AF65-F5344CB8AC3E}">
        <p14:creationId xmlns:p14="http://schemas.microsoft.com/office/powerpoint/2010/main" val="1604242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txBody>
          <a:bodyPr/>
          <a:lstStyle/>
          <a:p>
            <a:r>
              <a:rPr lang="tr-TR" dirty="0" smtClean="0"/>
              <a:t>WİLLİAMS…</a:t>
            </a:r>
            <a:endParaRPr lang="tr-TR" dirty="0"/>
          </a:p>
        </p:txBody>
      </p:sp>
      <p:sp>
        <p:nvSpPr>
          <p:cNvPr id="4" name="Oval 3"/>
          <p:cNvSpPr/>
          <p:nvPr/>
        </p:nvSpPr>
        <p:spPr>
          <a:xfrm>
            <a:off x="539552" y="980728"/>
            <a:ext cx="7848872" cy="56166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Bir kardiyolog olan J.C.P. Williams tarafından ve bu nedenle Williams adı verilen bu sendrom, genetik nedenleri olan </a:t>
            </a:r>
            <a:r>
              <a:rPr lang="tr-TR" sz="2000" b="1" dirty="0" err="1">
                <a:solidFill>
                  <a:schemeClr val="tx1"/>
                </a:solidFill>
              </a:rPr>
              <a:t>nörogelişimsel</a:t>
            </a:r>
            <a:r>
              <a:rPr lang="tr-TR" sz="2000" b="1" dirty="0">
                <a:solidFill>
                  <a:schemeClr val="tx1"/>
                </a:solidFill>
              </a:rPr>
              <a:t> bir bozukluktur.</a:t>
            </a:r>
          </a:p>
          <a:p>
            <a:pPr algn="ctr"/>
            <a:r>
              <a:rPr lang="tr-TR" sz="2000" b="1" dirty="0">
                <a:solidFill>
                  <a:schemeClr val="tx1"/>
                </a:solidFill>
              </a:rPr>
              <a:t>Williams kişileri özel yapan yalnızca </a:t>
            </a:r>
            <a:r>
              <a:rPr lang="tr-TR" sz="2000" b="1" dirty="0" err="1">
                <a:solidFill>
                  <a:schemeClr val="tx1"/>
                </a:solidFill>
              </a:rPr>
              <a:t>nörogelişimsel</a:t>
            </a:r>
            <a:r>
              <a:rPr lang="tr-TR" sz="2000" b="1" dirty="0">
                <a:solidFill>
                  <a:schemeClr val="tx1"/>
                </a:solidFill>
              </a:rPr>
              <a:t> bozuklukları değildir. </a:t>
            </a:r>
          </a:p>
          <a:p>
            <a:pPr algn="ctr"/>
            <a:r>
              <a:rPr lang="tr-TR" sz="2000" b="1" dirty="0">
                <a:solidFill>
                  <a:schemeClr val="tx1"/>
                </a:solidFill>
              </a:rPr>
              <a:t>Williams sendromu olan kişilerin yedinci kromozomlarında yaklaşık yirmi altı genin eksik olduğu saptanmıştır.</a:t>
            </a:r>
          </a:p>
          <a:p>
            <a:pPr algn="ctr"/>
            <a:r>
              <a:rPr lang="tr-TR" sz="2000" b="1" dirty="0">
                <a:solidFill>
                  <a:schemeClr val="tx1"/>
                </a:solidFill>
              </a:rPr>
              <a:t>Bu nedenle bu kişiler benzer fiziksel, davranışsal ve zihinsel özellikler taşırlar.</a:t>
            </a:r>
          </a:p>
        </p:txBody>
      </p:sp>
    </p:spTree>
    <p:extLst>
      <p:ext uri="{BB962C8B-B14F-4D97-AF65-F5344CB8AC3E}">
        <p14:creationId xmlns:p14="http://schemas.microsoft.com/office/powerpoint/2010/main" val="1006789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dirty="0" smtClean="0"/>
              <a:t>WİLLİAMS…</a:t>
            </a:r>
            <a:endParaRPr lang="tr-TR" dirty="0"/>
          </a:p>
        </p:txBody>
      </p:sp>
      <p:sp>
        <p:nvSpPr>
          <p:cNvPr id="3" name="İçerik Yer Tutucusu 2"/>
          <p:cNvSpPr>
            <a:spLocks noGrp="1"/>
          </p:cNvSpPr>
          <p:nvPr>
            <p:ph sz="quarter" idx="1"/>
          </p:nvPr>
        </p:nvSpPr>
        <p:spPr/>
        <p:txBody>
          <a:bodyPr/>
          <a:lstStyle/>
          <a:p>
            <a:endParaRPr lang="tr-TR" dirty="0"/>
          </a:p>
          <a:p>
            <a:endParaRPr lang="tr-TR" dirty="0"/>
          </a:p>
        </p:txBody>
      </p:sp>
      <p:sp>
        <p:nvSpPr>
          <p:cNvPr id="4" name="Oval 3"/>
          <p:cNvSpPr/>
          <p:nvPr/>
        </p:nvSpPr>
        <p:spPr>
          <a:xfrm>
            <a:off x="467544" y="980728"/>
            <a:ext cx="7992888" cy="568863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rPr>
              <a:t>Williams kişilerinin bazıları çok üstün müzik becerilerine sahip oldukları ve müziğe karşı çok ilgi duydukları biliniyor.</a:t>
            </a:r>
          </a:p>
          <a:p>
            <a:pPr algn="ctr"/>
            <a:r>
              <a:rPr lang="tr-TR" sz="2000" b="1" dirty="0">
                <a:solidFill>
                  <a:schemeClr val="bg1"/>
                </a:solidFill>
              </a:rPr>
              <a:t>Bu nedenle bu kişiler «müzik türleri» olarak da adlandırılırlar.</a:t>
            </a:r>
          </a:p>
          <a:p>
            <a:pPr algn="ctr"/>
            <a:r>
              <a:rPr lang="tr-TR" sz="2000" b="1" dirty="0">
                <a:solidFill>
                  <a:schemeClr val="bg1"/>
                </a:solidFill>
              </a:rPr>
              <a:t>Zengin sözcük dağarcığına sahiplerdir ve çok iyi cümle kurabilirler.</a:t>
            </a:r>
          </a:p>
          <a:p>
            <a:pPr algn="ctr"/>
            <a:r>
              <a:rPr lang="tr-TR" sz="2000" b="1" dirty="0">
                <a:solidFill>
                  <a:schemeClr val="bg1"/>
                </a:solidFill>
              </a:rPr>
              <a:t>Williams kişileri çok sosyal ve kibardırlar. </a:t>
            </a:r>
          </a:p>
          <a:p>
            <a:pPr algn="ctr"/>
            <a:r>
              <a:rPr lang="tr-TR" sz="2000" b="1" dirty="0">
                <a:solidFill>
                  <a:schemeClr val="bg1"/>
                </a:solidFill>
              </a:rPr>
              <a:t>Başkaları ile konuşurken aşırı derecede insanların gözlerine odaklanırlar.</a:t>
            </a:r>
          </a:p>
          <a:p>
            <a:pPr algn="ctr"/>
            <a:r>
              <a:rPr lang="tr-TR" sz="2000" b="1" dirty="0">
                <a:solidFill>
                  <a:schemeClr val="bg1"/>
                </a:solidFill>
              </a:rPr>
              <a:t>Bu nedenle zihin engelli olduklarını belli etmeden diğer kişilerle uzun süre sohbet edebilirler.</a:t>
            </a:r>
          </a:p>
        </p:txBody>
      </p:sp>
    </p:spTree>
    <p:extLst>
      <p:ext uri="{BB962C8B-B14F-4D97-AF65-F5344CB8AC3E}">
        <p14:creationId xmlns:p14="http://schemas.microsoft.com/office/powerpoint/2010/main" val="1282993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txBody>
          <a:bodyPr/>
          <a:lstStyle/>
          <a:p>
            <a:r>
              <a:rPr lang="tr-TR" dirty="0" smtClean="0"/>
              <a:t>WİLLİAMS…</a:t>
            </a:r>
            <a:endParaRPr lang="tr-TR" dirty="0"/>
          </a:p>
        </p:txBody>
      </p:sp>
      <p:sp>
        <p:nvSpPr>
          <p:cNvPr id="4" name="Yuvarlatılmış Dikdörtgen 3"/>
          <p:cNvSpPr/>
          <p:nvPr/>
        </p:nvSpPr>
        <p:spPr>
          <a:xfrm>
            <a:off x="971600" y="2348880"/>
            <a:ext cx="7416824" cy="4082752"/>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ct val="20000"/>
              </a:spcBef>
              <a:buClr>
                <a:srgbClr val="4E67C8">
                  <a:lumMod val="60000"/>
                  <a:lumOff val="40000"/>
                </a:srgbClr>
              </a:buClr>
              <a:buFont typeface="Arial" pitchFamily="34" charset="0"/>
              <a:buChar char="•"/>
            </a:pPr>
            <a:r>
              <a:rPr lang="tr-TR" sz="2800" b="1" dirty="0" err="1">
                <a:solidFill>
                  <a:schemeClr val="tx1"/>
                </a:solidFill>
              </a:rPr>
              <a:t>ıQ</a:t>
            </a:r>
            <a:r>
              <a:rPr lang="tr-TR" sz="2800" b="1" dirty="0">
                <a:solidFill>
                  <a:schemeClr val="tx1"/>
                </a:solidFill>
              </a:rPr>
              <a:t> düzeyleri 40 ile 100 IQ puanı arasında değişiklik gösterir.</a:t>
            </a:r>
          </a:p>
          <a:p>
            <a:pPr marL="274320" lvl="0" indent="-274320">
              <a:spcBef>
                <a:spcPct val="20000"/>
              </a:spcBef>
              <a:buClr>
                <a:srgbClr val="4E67C8">
                  <a:lumMod val="60000"/>
                  <a:lumOff val="40000"/>
                </a:srgbClr>
              </a:buClr>
              <a:buFont typeface="Arial" pitchFamily="34" charset="0"/>
              <a:buChar char="•"/>
            </a:pPr>
            <a:r>
              <a:rPr lang="tr-TR" sz="2800" b="1" dirty="0">
                <a:solidFill>
                  <a:schemeClr val="tx1"/>
                </a:solidFill>
              </a:rPr>
              <a:t>Bu kişilerin uzamsal, sayısal ve muhakeme alanlarında yetersiz oldukları saptanmıştır. Sendrom yaklaşık olarak yirmi bin kişide bir görülür.</a:t>
            </a:r>
          </a:p>
          <a:p>
            <a:pPr marL="274320" lvl="0" indent="-274320">
              <a:spcBef>
                <a:spcPct val="20000"/>
              </a:spcBef>
              <a:buClr>
                <a:srgbClr val="4E67C8">
                  <a:lumMod val="60000"/>
                  <a:lumOff val="40000"/>
                </a:srgbClr>
              </a:buClr>
              <a:buFont typeface="Arial" pitchFamily="34" charset="0"/>
              <a:buChar char="•"/>
            </a:pPr>
            <a:endParaRPr lang="tr-TR" sz="2800" b="1" dirty="0">
              <a:solidFill>
                <a:schemeClr val="tx1"/>
              </a:solidFill>
            </a:endParaRPr>
          </a:p>
        </p:txBody>
      </p:sp>
    </p:spTree>
    <p:extLst>
      <p:ext uri="{BB962C8B-B14F-4D97-AF65-F5344CB8AC3E}">
        <p14:creationId xmlns:p14="http://schemas.microsoft.com/office/powerpoint/2010/main" val="3392606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a:solidFill>
            <a:schemeClr val="accent1"/>
          </a:solidFill>
        </p:spPr>
        <p:txBody>
          <a:bodyPr>
            <a:normAutofit/>
          </a:bodyPr>
          <a:lstStyle/>
          <a:p>
            <a:r>
              <a:rPr lang="tr-TR" dirty="0">
                <a:solidFill>
                  <a:srgbClr val="FFFF00"/>
                </a:solidFill>
              </a:rPr>
              <a:t>ÜSTÜN ZEKALI ÇOCUKLARIN SINIFLANDIRILMASI</a:t>
            </a:r>
          </a:p>
        </p:txBody>
      </p:sp>
      <p:sp>
        <p:nvSpPr>
          <p:cNvPr id="4" name="Oval 3"/>
          <p:cNvSpPr/>
          <p:nvPr/>
        </p:nvSpPr>
        <p:spPr>
          <a:xfrm>
            <a:off x="3275856" y="1124744"/>
            <a:ext cx="5234880" cy="504056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t>Üstün zekalı çocuklar hem IQ düzeylerine göre hem de gösterdikleri olağandışı davranışsal özelliklere göre çeşitli biçimlerde sınıflandırılabilirler.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311941"/>
            <a:ext cx="3275856" cy="3037287"/>
          </a:xfrm>
          <a:prstGeom prst="rect">
            <a:avLst/>
          </a:prstGeom>
        </p:spPr>
      </p:pic>
    </p:spTree>
    <p:extLst>
      <p:ext uri="{BB962C8B-B14F-4D97-AF65-F5344CB8AC3E}">
        <p14:creationId xmlns:p14="http://schemas.microsoft.com/office/powerpoint/2010/main" val="1352748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8721"/>
            <a:ext cx="6336704" cy="341632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400" b="1" dirty="0"/>
              <a:t>Aşağıdaki Çalışma, TBMM (2013). Ed. Halide İNCEKARA. Üstün Yetenekli Çocukların Keşfi,</a:t>
            </a:r>
          </a:p>
          <a:p>
            <a:r>
              <a:rPr lang="tr-TR" sz="2400" b="1" dirty="0"/>
              <a:t>Eğitimleriyle İlgili Sorunların Tespiti ve Ülkemizin Gelişimine Katkı Sağlayacak Etkin İstihdamlarının</a:t>
            </a:r>
          </a:p>
          <a:p>
            <a:r>
              <a:rPr lang="tr-TR" sz="2400" b="1" dirty="0"/>
              <a:t>Sağlanması Amacıyla Kurulan Meclis Araştırması Komisyonu Raporu Taslağından alınmıştır.</a:t>
            </a:r>
          </a:p>
        </p:txBody>
      </p:sp>
    </p:spTree>
    <p:extLst>
      <p:ext uri="{BB962C8B-B14F-4D97-AF65-F5344CB8AC3E}">
        <p14:creationId xmlns:p14="http://schemas.microsoft.com/office/powerpoint/2010/main" val="2385761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620689"/>
            <a:ext cx="7200800" cy="37856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400" b="1" dirty="0"/>
              <a:t>Çocuklardaki üstün yeteneğin erken fark edilmesi ve bunun geliştirilmesine olanak</a:t>
            </a:r>
          </a:p>
          <a:p>
            <a:r>
              <a:rPr lang="tr-TR" sz="2400" b="1" dirty="0"/>
              <a:t>tanınması, özellikle eğitimciler için son derece önemli ancak bir o kadar da zordur</a:t>
            </a:r>
          </a:p>
          <a:p>
            <a:r>
              <a:rPr lang="tr-TR" sz="2400" b="1" dirty="0"/>
              <a:t>(</a:t>
            </a:r>
            <a:r>
              <a:rPr lang="tr-TR" sz="2400" b="1" dirty="0" err="1"/>
              <a:t>Winebrenner</a:t>
            </a:r>
            <a:r>
              <a:rPr lang="tr-TR" sz="2400" b="1" dirty="0"/>
              <a:t>, 1992). </a:t>
            </a:r>
            <a:endParaRPr lang="tr-TR" sz="2400" b="1" dirty="0" smtClean="0"/>
          </a:p>
          <a:p>
            <a:r>
              <a:rPr lang="tr-TR" sz="2400" b="1" dirty="0" smtClean="0"/>
              <a:t>Dolayısıyla </a:t>
            </a:r>
            <a:r>
              <a:rPr lang="tr-TR" sz="2400" b="1" dirty="0"/>
              <a:t>çocukları sınıf içinde çok iyi takip etmek, gündelik</a:t>
            </a:r>
          </a:p>
          <a:p>
            <a:r>
              <a:rPr lang="tr-TR" sz="2400" b="1" dirty="0"/>
              <a:t>konuşmalarındaki farklılıkları anlamaya çalışmak gerekmektedir (</a:t>
            </a:r>
            <a:r>
              <a:rPr lang="tr-TR" sz="2400" b="1" dirty="0" err="1"/>
              <a:t>Smutny</a:t>
            </a:r>
            <a:r>
              <a:rPr lang="tr-TR" sz="2400" b="1" dirty="0"/>
              <a:t>, </a:t>
            </a:r>
            <a:r>
              <a:rPr lang="tr-TR" sz="2400" b="1" dirty="0" err="1"/>
              <a:t>Walker</a:t>
            </a:r>
            <a:r>
              <a:rPr lang="tr-TR" sz="2400" b="1" dirty="0"/>
              <a:t> &amp;</a:t>
            </a:r>
          </a:p>
          <a:p>
            <a:r>
              <a:rPr lang="tr-TR" sz="2400" b="1" dirty="0" err="1"/>
              <a:t>Meckstroth</a:t>
            </a:r>
            <a:r>
              <a:rPr lang="tr-TR" sz="2400" b="1" dirty="0"/>
              <a:t>, 1997).</a:t>
            </a:r>
          </a:p>
        </p:txBody>
      </p:sp>
    </p:spTree>
    <p:extLst>
      <p:ext uri="{BB962C8B-B14F-4D97-AF65-F5344CB8AC3E}">
        <p14:creationId xmlns:p14="http://schemas.microsoft.com/office/powerpoint/2010/main" val="1852310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692696"/>
            <a:ext cx="7416824" cy="5016758"/>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000" b="1" dirty="0"/>
              <a:t>Literatürde, üstün yetenekli çocukların genellikle, normal gelişim gösteren </a:t>
            </a:r>
            <a:r>
              <a:rPr lang="tr-TR" sz="2000" b="1" dirty="0" smtClean="0"/>
              <a:t>çocuklara göre</a:t>
            </a:r>
            <a:r>
              <a:rPr lang="tr-TR" sz="2000" b="1" dirty="0"/>
              <a:t>, yetenekli oldukları alanda daha hızlı </a:t>
            </a:r>
            <a:r>
              <a:rPr lang="tr-TR" sz="2000" b="1" dirty="0" smtClean="0"/>
              <a:t>ilerledikleri vurgulanmaktadır</a:t>
            </a:r>
            <a:r>
              <a:rPr lang="tr-TR" sz="2000" b="1" dirty="0"/>
              <a:t>. </a:t>
            </a:r>
            <a:endParaRPr lang="tr-TR" sz="2000" b="1" dirty="0" smtClean="0"/>
          </a:p>
          <a:p>
            <a:r>
              <a:rPr lang="tr-TR" sz="2000" b="1" dirty="0" smtClean="0"/>
              <a:t>Ancak üstün yeteneklilik </a:t>
            </a:r>
            <a:r>
              <a:rPr lang="tr-TR" sz="2000" b="1" dirty="0"/>
              <a:t>tiplerine göre bu hızlı ilerleme özelliği değişebilir. </a:t>
            </a:r>
            <a:endParaRPr lang="tr-TR" sz="2000" b="1" dirty="0" smtClean="0"/>
          </a:p>
          <a:p>
            <a:r>
              <a:rPr lang="tr-TR" sz="2000" b="1" dirty="0" smtClean="0"/>
              <a:t>Özel </a:t>
            </a:r>
            <a:r>
              <a:rPr lang="tr-TR" sz="2000" b="1" dirty="0"/>
              <a:t>bir alanda yetenekli </a:t>
            </a:r>
            <a:r>
              <a:rPr lang="tr-TR" sz="2000" b="1" dirty="0" smtClean="0"/>
              <a:t>olan çocuğun </a:t>
            </a:r>
            <a:r>
              <a:rPr lang="tr-TR" sz="2000" b="1" dirty="0"/>
              <a:t>tüm gelişim alanlarında hızlı olması beklenmemelidir</a:t>
            </a:r>
            <a:r>
              <a:rPr lang="tr-TR" sz="2000" b="1" dirty="0" smtClean="0"/>
              <a:t>.</a:t>
            </a:r>
          </a:p>
          <a:p>
            <a:endParaRPr lang="tr-TR" sz="2000" b="1" dirty="0"/>
          </a:p>
          <a:p>
            <a:endParaRPr lang="tr-TR" sz="2000" b="1" dirty="0" smtClean="0"/>
          </a:p>
          <a:p>
            <a:r>
              <a:rPr lang="tr-TR" sz="2000" b="1" dirty="0" smtClean="0"/>
              <a:t> </a:t>
            </a:r>
          </a:p>
          <a:p>
            <a:r>
              <a:rPr lang="tr-TR" sz="2000" b="1" dirty="0" smtClean="0"/>
              <a:t>Örneğin</a:t>
            </a:r>
            <a:r>
              <a:rPr lang="tr-TR" sz="2000" b="1" dirty="0"/>
              <a:t>, görsel sanat </a:t>
            </a:r>
            <a:r>
              <a:rPr lang="tr-TR" sz="2000" b="1" dirty="0" smtClean="0"/>
              <a:t>alanında üstün </a:t>
            </a:r>
            <a:r>
              <a:rPr lang="tr-TR" sz="2000" b="1" dirty="0"/>
              <a:t>yetenekli olan çocuk sadece bu alanda yaşıtlarından üstün olma özelliği göstererek diğer</a:t>
            </a:r>
          </a:p>
          <a:p>
            <a:r>
              <a:rPr lang="tr-TR" sz="2000" b="1" dirty="0"/>
              <a:t>gelişim alanlarında standart gelişim ritmi izleyebilir (Metin, 1999; Tuğrul, 1994)</a:t>
            </a:r>
          </a:p>
        </p:txBody>
      </p:sp>
    </p:spTree>
    <p:extLst>
      <p:ext uri="{BB962C8B-B14F-4D97-AF65-F5344CB8AC3E}">
        <p14:creationId xmlns:p14="http://schemas.microsoft.com/office/powerpoint/2010/main" val="4202015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980728"/>
            <a:ext cx="7488832" cy="2246769"/>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800" b="1" dirty="0"/>
              <a:t>Üstün yetenekli çocukların bir ya da birden çok alanda daha hızlı gelişim </a:t>
            </a:r>
            <a:r>
              <a:rPr lang="tr-TR" sz="2800" b="1" dirty="0" smtClean="0"/>
              <a:t>gösterdikleri ve </a:t>
            </a:r>
            <a:r>
              <a:rPr lang="tr-TR" sz="2800" b="1" dirty="0"/>
              <a:t>bu çocukların bazı ortak özellikler taşıdıkları ileri sürülmektedir (</a:t>
            </a:r>
            <a:r>
              <a:rPr lang="tr-TR" sz="2800" b="1" dirty="0" err="1"/>
              <a:t>Smutny</a:t>
            </a:r>
            <a:r>
              <a:rPr lang="tr-TR" sz="2800" b="1" dirty="0"/>
              <a:t>, 1998).</a:t>
            </a:r>
          </a:p>
        </p:txBody>
      </p:sp>
    </p:spTree>
    <p:extLst>
      <p:ext uri="{BB962C8B-B14F-4D97-AF65-F5344CB8AC3E}">
        <p14:creationId xmlns:p14="http://schemas.microsoft.com/office/powerpoint/2010/main" val="1032124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700808"/>
            <a:ext cx="7704856" cy="489364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buFont typeface="Wingdings" pitchFamily="2" charset="2"/>
              <a:buChar char="q"/>
            </a:pPr>
            <a:r>
              <a:rPr lang="tr-TR" sz="2400" b="1" dirty="0" smtClean="0"/>
              <a:t> </a:t>
            </a:r>
            <a:r>
              <a:rPr lang="tr-TR" sz="2400" b="1" dirty="0"/>
              <a:t>Bebeklikte olağan dışı ataklık</a:t>
            </a:r>
          </a:p>
          <a:p>
            <a:pPr marL="342900" indent="-342900">
              <a:buFont typeface="Wingdings" pitchFamily="2" charset="2"/>
              <a:buChar char="q"/>
            </a:pPr>
            <a:r>
              <a:rPr lang="tr-TR" sz="2400" b="1" dirty="0"/>
              <a:t> Uzun dikkat süresi</a:t>
            </a:r>
          </a:p>
          <a:p>
            <a:pPr marL="342900" indent="-342900">
              <a:buFont typeface="Wingdings" pitchFamily="2" charset="2"/>
              <a:buChar char="q"/>
            </a:pPr>
            <a:r>
              <a:rPr lang="tr-TR" sz="2400" b="1" dirty="0"/>
              <a:t> Geniş hayal ve imgeleme gücü</a:t>
            </a:r>
          </a:p>
          <a:p>
            <a:pPr marL="342900" indent="-342900">
              <a:buFont typeface="Wingdings" pitchFamily="2" charset="2"/>
              <a:buChar char="q"/>
            </a:pPr>
            <a:r>
              <a:rPr lang="tr-TR" sz="2400" b="1" dirty="0"/>
              <a:t> Uykuya daha az ihtiyaç duyma, enerjik olma</a:t>
            </a:r>
          </a:p>
          <a:p>
            <a:pPr marL="342900" indent="-342900">
              <a:buFont typeface="Wingdings" pitchFamily="2" charset="2"/>
              <a:buChar char="q"/>
            </a:pPr>
            <a:r>
              <a:rPr lang="tr-TR" sz="2400" b="1" dirty="0"/>
              <a:t> Gelişimsel dönüm noktalarına daha hızlı ilerleme</a:t>
            </a:r>
          </a:p>
          <a:p>
            <a:pPr marL="342900" indent="-342900">
              <a:buFont typeface="Wingdings" pitchFamily="2" charset="2"/>
              <a:buChar char="q"/>
            </a:pPr>
            <a:r>
              <a:rPr lang="tr-TR" sz="2400" b="1" dirty="0"/>
              <a:t> Keskin gözlem yapma</a:t>
            </a:r>
          </a:p>
          <a:p>
            <a:pPr marL="342900" indent="-342900">
              <a:buFont typeface="Wingdings" pitchFamily="2" charset="2"/>
              <a:buChar char="q"/>
            </a:pPr>
            <a:r>
              <a:rPr lang="tr-TR" sz="2400" b="1" dirty="0"/>
              <a:t> Aşırı merak duyma</a:t>
            </a:r>
          </a:p>
          <a:p>
            <a:pPr marL="342900" indent="-342900">
              <a:buFont typeface="Wingdings" pitchFamily="2" charset="2"/>
              <a:buChar char="q"/>
            </a:pPr>
            <a:r>
              <a:rPr lang="tr-TR" sz="2400" b="1" dirty="0"/>
              <a:t> Güçlü bellek</a:t>
            </a:r>
          </a:p>
          <a:p>
            <a:pPr marL="342900" indent="-342900">
              <a:buFont typeface="Wingdings" pitchFamily="2" charset="2"/>
              <a:buChar char="q"/>
            </a:pPr>
            <a:r>
              <a:rPr lang="tr-TR" sz="2400" b="1" dirty="0"/>
              <a:t> Erken ve olağanüstü dil gelişimi</a:t>
            </a:r>
          </a:p>
          <a:p>
            <a:pPr marL="342900" indent="-342900">
              <a:buFont typeface="Wingdings" pitchFamily="2" charset="2"/>
              <a:buChar char="q"/>
            </a:pPr>
            <a:r>
              <a:rPr lang="tr-TR" sz="2400" b="1" dirty="0"/>
              <a:t> Hızlı öğrenme yeteneği</a:t>
            </a:r>
          </a:p>
          <a:p>
            <a:pPr marL="342900" indent="-342900">
              <a:buFont typeface="Wingdings" pitchFamily="2" charset="2"/>
              <a:buChar char="q"/>
            </a:pPr>
            <a:r>
              <a:rPr lang="tr-TR" sz="2400" b="1" dirty="0"/>
              <a:t> Aşırı duyarlılık</a:t>
            </a:r>
          </a:p>
        </p:txBody>
      </p:sp>
      <p:sp>
        <p:nvSpPr>
          <p:cNvPr id="3" name="Başlık 2"/>
          <p:cNvSpPr>
            <a:spLocks noGrp="1"/>
          </p:cNvSpPr>
          <p:nvPr>
            <p:ph type="title" idx="4294967295"/>
          </p:nvPr>
        </p:nvSpPr>
        <p:spPr>
          <a:xfrm>
            <a:off x="0" y="274638"/>
            <a:ext cx="7467600" cy="1143000"/>
          </a:xfrm>
        </p:spPr>
        <p:txBody>
          <a:bodyPr>
            <a:normAutofit fontScale="90000"/>
          </a:bodyPr>
          <a:lstStyle/>
          <a:p>
            <a:r>
              <a:rPr lang="tr-TR" dirty="0"/>
              <a:t>Üstün yetenekli çocukların erken dönemlerinde gözlenen özellikler:</a:t>
            </a:r>
            <a:br>
              <a:rPr lang="tr-TR" dirty="0"/>
            </a:br>
            <a:endParaRPr lang="tr-TR" dirty="0"/>
          </a:p>
        </p:txBody>
      </p:sp>
    </p:spTree>
    <p:extLst>
      <p:ext uri="{BB962C8B-B14F-4D97-AF65-F5344CB8AC3E}">
        <p14:creationId xmlns:p14="http://schemas.microsoft.com/office/powerpoint/2010/main" val="70628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3F01297-68A7-4091-9A28-7082A26BA33B}"/>
              </a:ext>
            </a:extLst>
          </p:cNvPr>
          <p:cNvSpPr>
            <a:spLocks noGrp="1"/>
          </p:cNvSpPr>
          <p:nvPr>
            <p:ph idx="4294967295"/>
          </p:nvPr>
        </p:nvSpPr>
        <p:spPr>
          <a:xfrm>
            <a:off x="0" y="1600200"/>
            <a:ext cx="8229600" cy="4525963"/>
          </a:xfrm>
        </p:spPr>
        <p:txBody>
          <a:bodyPr>
            <a:normAutofit/>
          </a:bodyPr>
          <a:lstStyle/>
          <a:p>
            <a:endParaRPr lang="tr-TR" dirty="0"/>
          </a:p>
          <a:p>
            <a:endParaRPr lang="tr-TR" dirty="0"/>
          </a:p>
        </p:txBody>
      </p:sp>
      <p:sp>
        <p:nvSpPr>
          <p:cNvPr id="4" name="Bulut 3">
            <a:extLst>
              <a:ext uri="{FF2B5EF4-FFF2-40B4-BE49-F238E27FC236}">
                <a16:creationId xmlns:a16="http://schemas.microsoft.com/office/drawing/2014/main" xmlns="" id="{BB756ABC-6DBD-48F3-9146-6E856490EC9F}"/>
              </a:ext>
            </a:extLst>
          </p:cNvPr>
          <p:cNvSpPr/>
          <p:nvPr/>
        </p:nvSpPr>
        <p:spPr>
          <a:xfrm>
            <a:off x="899592" y="1556792"/>
            <a:ext cx="8028384" cy="4752528"/>
          </a:xfrm>
          <a:prstGeom prst="cloud">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a:p>
            <a:pPr algn="ctr"/>
            <a:r>
              <a:rPr lang="tr-TR" sz="2400" b="1" dirty="0" err="1">
                <a:solidFill>
                  <a:schemeClr val="bg1"/>
                </a:solidFill>
              </a:rPr>
              <a:t>Galton</a:t>
            </a:r>
            <a:r>
              <a:rPr lang="tr-TR" sz="2400" b="1" dirty="0">
                <a:solidFill>
                  <a:schemeClr val="bg1"/>
                </a:solidFill>
              </a:rPr>
              <a:t>(1869) ve </a:t>
            </a:r>
            <a:r>
              <a:rPr lang="tr-TR" sz="2400" b="1" dirty="0" err="1">
                <a:solidFill>
                  <a:schemeClr val="bg1"/>
                </a:solidFill>
              </a:rPr>
              <a:t>Spearman</a:t>
            </a:r>
            <a:r>
              <a:rPr lang="tr-TR" sz="2400" b="1" dirty="0">
                <a:solidFill>
                  <a:schemeClr val="bg1"/>
                </a:solidFill>
              </a:rPr>
              <a:t>(1904) gibi araştırmacılar; zeka zamandan bağımsız, doğuştan gelen ve statik bir yapıdadır. Yani çocukluk yıllarındaki zeka puanı ile yetişkinlik yıllarındaki zeka puanlarının fazla farklılaşmayacağı düşünülmektedir.</a:t>
            </a:r>
          </a:p>
        </p:txBody>
      </p:sp>
      <p:pic>
        <p:nvPicPr>
          <p:cNvPr id="6" name="Resim 5">
            <a:extLst>
              <a:ext uri="{FF2B5EF4-FFF2-40B4-BE49-F238E27FC236}">
                <a16:creationId xmlns:a16="http://schemas.microsoft.com/office/drawing/2014/main" xmlns="" id="{1C77BC5A-1E24-4547-839E-817C0DC967CF}"/>
              </a:ext>
            </a:extLst>
          </p:cNvPr>
          <p:cNvPicPr>
            <a:picLocks noChangeAspect="1"/>
          </p:cNvPicPr>
          <p:nvPr/>
        </p:nvPicPr>
        <p:blipFill>
          <a:blip r:embed="rId2"/>
          <a:stretch>
            <a:fillRect/>
          </a:stretch>
        </p:blipFill>
        <p:spPr>
          <a:xfrm rot="18586657">
            <a:off x="-382013" y="1342547"/>
            <a:ext cx="4106374" cy="930410"/>
          </a:xfrm>
          <a:prstGeom prst="rect">
            <a:avLst/>
          </a:prstGeom>
        </p:spPr>
      </p:pic>
    </p:spTree>
    <p:extLst>
      <p:ext uri="{BB962C8B-B14F-4D97-AF65-F5344CB8AC3E}">
        <p14:creationId xmlns:p14="http://schemas.microsoft.com/office/powerpoint/2010/main" val="2210876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7704856" cy="5262979"/>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buFont typeface="Wingdings" pitchFamily="2" charset="2"/>
              <a:buChar char="q"/>
            </a:pPr>
            <a:r>
              <a:rPr lang="tr-TR" sz="2400" b="1" dirty="0"/>
              <a:t>Akıl yürütme ve problem çözme becerisi</a:t>
            </a:r>
          </a:p>
          <a:p>
            <a:r>
              <a:rPr lang="tr-TR" sz="2400" b="1" dirty="0"/>
              <a:t> </a:t>
            </a:r>
            <a:r>
              <a:rPr lang="tr-TR" sz="2400" b="1" dirty="0" err="1"/>
              <a:t>Mükemmelliyetçilik</a:t>
            </a:r>
            <a:endParaRPr lang="tr-TR" sz="2400" b="1" dirty="0"/>
          </a:p>
          <a:p>
            <a:r>
              <a:rPr lang="tr-TR" sz="2400" b="1" dirty="0"/>
              <a:t> Sayılar, bulmacalar ve yap-bozlar ile oyun becerisini geliştirme</a:t>
            </a:r>
          </a:p>
          <a:p>
            <a:r>
              <a:rPr lang="tr-TR" sz="2400" b="1" dirty="0"/>
              <a:t> Kitaplara aşırı ilgi duyma</a:t>
            </a:r>
          </a:p>
          <a:p>
            <a:r>
              <a:rPr lang="tr-TR" sz="2400" b="1" dirty="0"/>
              <a:t> Soru sorma</a:t>
            </a:r>
          </a:p>
          <a:p>
            <a:r>
              <a:rPr lang="tr-TR" sz="2400" b="1" dirty="0"/>
              <a:t> İlgi alanının oldukça geniş olması</a:t>
            </a:r>
          </a:p>
          <a:p>
            <a:r>
              <a:rPr lang="tr-TR" sz="2400" b="1" dirty="0"/>
              <a:t> Gelişmiş mizah duygusu</a:t>
            </a:r>
          </a:p>
          <a:p>
            <a:r>
              <a:rPr lang="tr-TR" sz="2400" b="1" dirty="0"/>
              <a:t> Eleştirel düşünebilme</a:t>
            </a:r>
          </a:p>
          <a:p>
            <a:r>
              <a:rPr lang="tr-TR" sz="2400" b="1" dirty="0"/>
              <a:t> İcatlar yapabilme</a:t>
            </a:r>
          </a:p>
          <a:p>
            <a:r>
              <a:rPr lang="tr-TR" sz="2400" b="1" dirty="0"/>
              <a:t> Aynı anda birkaç işi </a:t>
            </a:r>
            <a:r>
              <a:rPr lang="tr-TR" sz="2400" b="1" dirty="0" smtClean="0"/>
              <a:t>yapabilme, yoğunlaşabilme</a:t>
            </a:r>
            <a:endParaRPr lang="tr-TR" sz="2400" b="1" dirty="0"/>
          </a:p>
          <a:p>
            <a:r>
              <a:rPr lang="tr-TR" sz="2400" b="1" dirty="0"/>
              <a:t> Yaratıcılık (Jackson &amp; </a:t>
            </a:r>
            <a:r>
              <a:rPr lang="tr-TR" sz="2400" b="1" dirty="0" err="1"/>
              <a:t>Klein</a:t>
            </a:r>
            <a:r>
              <a:rPr lang="tr-TR" sz="2400" b="1" dirty="0"/>
              <a:t>, 1997; </a:t>
            </a:r>
            <a:r>
              <a:rPr lang="tr-TR" sz="2400" b="1" dirty="0" err="1"/>
              <a:t>Davis</a:t>
            </a:r>
            <a:r>
              <a:rPr lang="tr-TR" sz="2400" b="1" dirty="0"/>
              <a:t> &amp; </a:t>
            </a:r>
            <a:r>
              <a:rPr lang="tr-TR" sz="2400" b="1" dirty="0" err="1"/>
              <a:t>Rimm</a:t>
            </a:r>
            <a:r>
              <a:rPr lang="tr-TR" sz="2400" b="1" dirty="0"/>
              <a:t>, 1998).</a:t>
            </a:r>
          </a:p>
        </p:txBody>
      </p:sp>
    </p:spTree>
    <p:extLst>
      <p:ext uri="{BB962C8B-B14F-4D97-AF65-F5344CB8AC3E}">
        <p14:creationId xmlns:p14="http://schemas.microsoft.com/office/powerpoint/2010/main" val="1149598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7848872" cy="4401205"/>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800" b="1" dirty="0"/>
              <a:t>Bir çocuğun üstün yetenekli olarak görülmesi için yukarıda adı geçen bütün </a:t>
            </a:r>
            <a:r>
              <a:rPr lang="tr-TR" sz="2800" b="1" dirty="0" smtClean="0"/>
              <a:t>özelliklere sahip </a:t>
            </a:r>
            <a:r>
              <a:rPr lang="tr-TR" sz="2800" b="1" dirty="0"/>
              <a:t>olması </a:t>
            </a:r>
            <a:r>
              <a:rPr lang="tr-TR" sz="2800" b="1" dirty="0" smtClean="0"/>
              <a:t>gerekmemektedir.</a:t>
            </a:r>
          </a:p>
          <a:p>
            <a:r>
              <a:rPr lang="tr-TR" sz="2800" b="1" dirty="0" smtClean="0"/>
              <a:t>Üstün </a:t>
            </a:r>
            <a:r>
              <a:rPr lang="tr-TR" sz="2800" b="1" dirty="0"/>
              <a:t>yetenekli bir çocukta öne çıkan bir özellik, bir </a:t>
            </a:r>
            <a:r>
              <a:rPr lang="tr-TR" sz="2800" b="1" dirty="0" smtClean="0"/>
              <a:t>başka üstün </a:t>
            </a:r>
            <a:r>
              <a:rPr lang="tr-TR" sz="2800" b="1" dirty="0"/>
              <a:t>çocukta hiç görülmeyebilir. </a:t>
            </a:r>
            <a:endParaRPr lang="tr-TR" sz="2800" b="1" dirty="0" smtClean="0"/>
          </a:p>
          <a:p>
            <a:r>
              <a:rPr lang="tr-TR" sz="2800" b="1" dirty="0" smtClean="0"/>
              <a:t>Dolayısıyla </a:t>
            </a:r>
            <a:r>
              <a:rPr lang="tr-TR" sz="2800" b="1" dirty="0"/>
              <a:t>bireysel farklılıkların olabileceği dikkate</a:t>
            </a:r>
          </a:p>
          <a:p>
            <a:r>
              <a:rPr lang="tr-TR" sz="2800" b="1" dirty="0"/>
              <a:t>alınmalıdır (Metin, 1999).</a:t>
            </a:r>
          </a:p>
        </p:txBody>
      </p:sp>
    </p:spTree>
    <p:extLst>
      <p:ext uri="{BB962C8B-B14F-4D97-AF65-F5344CB8AC3E}">
        <p14:creationId xmlns:p14="http://schemas.microsoft.com/office/powerpoint/2010/main" val="897579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620688"/>
            <a:ext cx="7920880" cy="34163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400" b="1" dirty="0"/>
              <a:t>Üstün yetenekli çocuklarda gözlemlenen özellikler tüm çocuklarda belli ölçülerde</a:t>
            </a:r>
          </a:p>
          <a:p>
            <a:r>
              <a:rPr lang="tr-TR" sz="2400" b="1" dirty="0"/>
              <a:t>gözlemlenebilen özelliklerdir</a:t>
            </a:r>
            <a:r>
              <a:rPr lang="tr-TR" sz="2400" b="1" dirty="0" smtClean="0"/>
              <a:t>.</a:t>
            </a:r>
          </a:p>
          <a:p>
            <a:endParaRPr lang="tr-TR" sz="2400" b="1" dirty="0"/>
          </a:p>
          <a:p>
            <a:r>
              <a:rPr lang="tr-TR" sz="2400" b="1" dirty="0" smtClean="0"/>
              <a:t> </a:t>
            </a:r>
            <a:r>
              <a:rPr lang="tr-TR" sz="2400" b="1" dirty="0"/>
              <a:t>Üstün yeteneğin bir göstergesi olabilmesi için bu </a:t>
            </a:r>
            <a:r>
              <a:rPr lang="tr-TR" sz="2400" b="1" dirty="0" smtClean="0"/>
              <a:t>özelliklerden birçoğunun </a:t>
            </a:r>
            <a:r>
              <a:rPr lang="tr-TR" sz="2400" b="1" dirty="0"/>
              <a:t>ilgili yaş grubunun doğal olarak gösterdiği ölçülerin üzerinde bir düzeyde </a:t>
            </a:r>
            <a:r>
              <a:rPr lang="tr-TR" sz="2400" b="1" dirty="0" smtClean="0"/>
              <a:t>çocukta gözleniyor </a:t>
            </a:r>
            <a:r>
              <a:rPr lang="tr-TR" sz="2400" b="1" dirty="0"/>
              <a:t>olması gerekmektedir (Akarsu, 2001).</a:t>
            </a:r>
          </a:p>
        </p:txBody>
      </p:sp>
    </p:spTree>
    <p:extLst>
      <p:ext uri="{BB962C8B-B14F-4D97-AF65-F5344CB8AC3E}">
        <p14:creationId xmlns:p14="http://schemas.microsoft.com/office/powerpoint/2010/main" val="2624784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988840"/>
            <a:ext cx="6030416" cy="3425320"/>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indent="-285750">
              <a:buFont typeface="Wingdings" pitchFamily="2" charset="2"/>
              <a:buChar char="q"/>
            </a:pPr>
            <a:r>
              <a:rPr lang="tr-TR" b="1" dirty="0" smtClean="0"/>
              <a:t> </a:t>
            </a:r>
            <a:r>
              <a:rPr lang="tr-TR" b="1" dirty="0"/>
              <a:t>En az bir yetenek alanında yaşıtlarının üstünde performans gösterme</a:t>
            </a:r>
          </a:p>
          <a:p>
            <a:r>
              <a:rPr lang="tr-TR" b="1" dirty="0"/>
              <a:t> Dili etkili kullanma</a:t>
            </a:r>
          </a:p>
          <a:p>
            <a:r>
              <a:rPr lang="tr-TR" b="1" dirty="0"/>
              <a:t> Merak ve bazı konulara yoğun ilgi gösterme</a:t>
            </a:r>
          </a:p>
          <a:p>
            <a:r>
              <a:rPr lang="tr-TR" b="1" dirty="0"/>
              <a:t> Çabuk öğrenme</a:t>
            </a:r>
          </a:p>
          <a:p>
            <a:r>
              <a:rPr lang="tr-TR" b="1" dirty="0"/>
              <a:t> Güçlü bellek</a:t>
            </a:r>
          </a:p>
          <a:p>
            <a:r>
              <a:rPr lang="tr-TR" b="1" dirty="0"/>
              <a:t> Yüksek düzeyde duyarlı olma</a:t>
            </a:r>
          </a:p>
          <a:p>
            <a:r>
              <a:rPr lang="tr-TR" b="1" dirty="0"/>
              <a:t> Özgün ifade biçimlerine sahip olma</a:t>
            </a:r>
          </a:p>
          <a:p>
            <a:r>
              <a:rPr lang="tr-TR" b="1" dirty="0"/>
              <a:t> Yeni ve zor deneyimleri tercih </a:t>
            </a:r>
            <a:r>
              <a:rPr lang="tr-TR" b="1" dirty="0" smtClean="0"/>
              <a:t>etme</a:t>
            </a:r>
          </a:p>
          <a:p>
            <a:pPr marL="285750" indent="-285750">
              <a:buFont typeface="Wingdings" pitchFamily="2" charset="2"/>
              <a:buChar char="q"/>
            </a:pPr>
            <a:r>
              <a:rPr lang="tr-TR" b="1" dirty="0" smtClean="0"/>
              <a:t>Kendisinden </a:t>
            </a:r>
            <a:r>
              <a:rPr lang="tr-TR" b="1" dirty="0"/>
              <a:t>büyüklerle arkadaşlık yapma</a:t>
            </a:r>
          </a:p>
          <a:p>
            <a:r>
              <a:rPr lang="tr-TR" b="1" dirty="0"/>
              <a:t> Yeni durumlara çabuk uyum sağlama</a:t>
            </a:r>
          </a:p>
          <a:p>
            <a:r>
              <a:rPr lang="tr-TR" b="1" dirty="0"/>
              <a:t> Okumaya düşkün olma</a:t>
            </a:r>
          </a:p>
        </p:txBody>
      </p:sp>
      <p:sp>
        <p:nvSpPr>
          <p:cNvPr id="4" name="Başlık 3"/>
          <p:cNvSpPr>
            <a:spLocks noGrp="1"/>
          </p:cNvSpPr>
          <p:nvPr>
            <p:ph type="title" idx="4294967295"/>
          </p:nvPr>
        </p:nvSpPr>
        <p:spPr>
          <a:xfrm>
            <a:off x="0" y="549275"/>
            <a:ext cx="8675688" cy="868363"/>
          </a:xfrm>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sz="2200" b="1" dirty="0" smtClean="0"/>
              <a:t>Akarsu </a:t>
            </a:r>
            <a:r>
              <a:rPr lang="tr-TR" sz="2200" b="1" dirty="0"/>
              <a:t>(2001)’</a:t>
            </a:r>
            <a:r>
              <a:rPr lang="tr-TR" sz="2200" b="1" dirty="0" err="1"/>
              <a:t>nun</a:t>
            </a:r>
            <a:r>
              <a:rPr lang="tr-TR" sz="2200" b="1" dirty="0"/>
              <a:t> aktarımına göre üstün yetenekliler alanında çalışan </a:t>
            </a:r>
            <a:r>
              <a:rPr lang="tr-TR" sz="2200" b="1" dirty="0" smtClean="0"/>
              <a:t>kişilerin belirlediği </a:t>
            </a:r>
            <a:r>
              <a:rPr lang="tr-TR" sz="2200" b="1" dirty="0"/>
              <a:t>en yalın tanı ölçütleri şunlardır:</a:t>
            </a:r>
            <a:r>
              <a:rPr lang="tr-TR" b="1" dirty="0"/>
              <a:t/>
            </a:r>
            <a:br>
              <a:rPr lang="tr-TR" b="1" dirty="0"/>
            </a:br>
            <a:endParaRPr lang="tr-TR" b="1" dirty="0"/>
          </a:p>
        </p:txBody>
      </p:sp>
    </p:spTree>
    <p:extLst>
      <p:ext uri="{BB962C8B-B14F-4D97-AF65-F5344CB8AC3E}">
        <p14:creationId xmlns:p14="http://schemas.microsoft.com/office/powerpoint/2010/main" val="28097661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ÜSTÜN YETENEKLİ ÇOCUKLARIN GELİŞİMSEL ÖZELLİKLERİ</a:t>
            </a:r>
            <a:br>
              <a:rPr lang="tr-TR" dirty="0"/>
            </a:br>
            <a:endParaRPr lang="tr-TR" dirty="0"/>
          </a:p>
        </p:txBody>
      </p:sp>
      <p:sp>
        <p:nvSpPr>
          <p:cNvPr id="4" name="Dikdörtgen 3"/>
          <p:cNvSpPr/>
          <p:nvPr/>
        </p:nvSpPr>
        <p:spPr>
          <a:xfrm>
            <a:off x="539552" y="1484784"/>
            <a:ext cx="7200800" cy="3785652"/>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400" b="1" dirty="0">
                <a:solidFill>
                  <a:srgbClr val="FF0000"/>
                </a:solidFill>
              </a:rPr>
              <a:t>Fiziksel Özellikler</a:t>
            </a:r>
          </a:p>
          <a:p>
            <a:r>
              <a:rPr lang="tr-TR" sz="2400" b="1" dirty="0">
                <a:solidFill>
                  <a:schemeClr val="bg1"/>
                </a:solidFill>
              </a:rPr>
              <a:t>Geçmişte, çocukların fiziksel gelişimleriyle üstün yeteneklilik arasında bağlantı</a:t>
            </a:r>
          </a:p>
          <a:p>
            <a:r>
              <a:rPr lang="tr-TR" sz="2400" b="1" dirty="0">
                <a:solidFill>
                  <a:schemeClr val="bg1"/>
                </a:solidFill>
              </a:rPr>
              <a:t>kurulmasına karşın, günümüzde, fiziksel gelişim ile üstün yeteneklilik arasında doğrudan </a:t>
            </a:r>
            <a:r>
              <a:rPr lang="tr-TR" sz="2400" b="1" dirty="0" smtClean="0">
                <a:solidFill>
                  <a:schemeClr val="bg1"/>
                </a:solidFill>
              </a:rPr>
              <a:t>bir ilişki </a:t>
            </a:r>
            <a:r>
              <a:rPr lang="tr-TR" sz="2400" b="1" dirty="0">
                <a:solidFill>
                  <a:schemeClr val="bg1"/>
                </a:solidFill>
              </a:rPr>
              <a:t>kurulamayacağı genel kabul görmektedir. </a:t>
            </a:r>
          </a:p>
          <a:p>
            <a:r>
              <a:rPr lang="tr-TR" sz="2400" b="1" dirty="0">
                <a:solidFill>
                  <a:schemeClr val="bg1"/>
                </a:solidFill>
              </a:rPr>
              <a:t>Daha da önemlisi ayırt etme ve tanılamada</a:t>
            </a:r>
          </a:p>
          <a:p>
            <a:r>
              <a:rPr lang="tr-TR" sz="2400" b="1" dirty="0">
                <a:solidFill>
                  <a:schemeClr val="bg1"/>
                </a:solidFill>
              </a:rPr>
              <a:t>fiziksel özelliklere ait bir tanılama biçimi kullanılmamaktadır.</a:t>
            </a:r>
          </a:p>
        </p:txBody>
      </p:sp>
    </p:spTree>
    <p:extLst>
      <p:ext uri="{BB962C8B-B14F-4D97-AF65-F5344CB8AC3E}">
        <p14:creationId xmlns:p14="http://schemas.microsoft.com/office/powerpoint/2010/main" val="461091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0814" y="476672"/>
            <a:ext cx="8280920" cy="5262979"/>
          </a:xfrm>
          <a:prstGeom prst="rect">
            <a:avLst/>
          </a:prstGeom>
          <a:solidFill>
            <a:schemeClr val="accent5">
              <a:lumMod val="75000"/>
            </a:schemeClr>
          </a:solidFill>
        </p:spPr>
        <p:txBody>
          <a:bodyPr wrap="square">
            <a:spAutoFit/>
          </a:bodyPr>
          <a:lstStyle/>
          <a:p>
            <a:r>
              <a:rPr lang="tr-TR" sz="2800" b="1" dirty="0">
                <a:solidFill>
                  <a:schemeClr val="bg2">
                    <a:lumMod val="75000"/>
                  </a:schemeClr>
                </a:solidFill>
              </a:rPr>
              <a:t>Bilişsel Özellikleri</a:t>
            </a:r>
          </a:p>
          <a:p>
            <a:r>
              <a:rPr lang="tr-TR" sz="2800" b="1" dirty="0">
                <a:solidFill>
                  <a:schemeClr val="bg2">
                    <a:lumMod val="75000"/>
                  </a:schemeClr>
                </a:solidFill>
              </a:rPr>
              <a:t>Üstün yetenekli çocuklar;</a:t>
            </a:r>
          </a:p>
          <a:p>
            <a:r>
              <a:rPr lang="tr-TR" sz="2800" b="1" dirty="0">
                <a:solidFill>
                  <a:schemeClr val="bg1"/>
                </a:solidFill>
              </a:rPr>
              <a:t> Çok meraklıdırlar. İlgilendikleri konuya karşı dikkatlerini yoğun bir </a:t>
            </a:r>
            <a:r>
              <a:rPr lang="tr-TR" sz="2800" b="1" dirty="0" smtClean="0">
                <a:solidFill>
                  <a:schemeClr val="bg1"/>
                </a:solidFill>
              </a:rPr>
              <a:t>şekilde yönlendirir</a:t>
            </a:r>
            <a:r>
              <a:rPr lang="tr-TR" sz="2800" b="1" dirty="0">
                <a:solidFill>
                  <a:schemeClr val="bg1"/>
                </a:solidFill>
              </a:rPr>
              <a:t>. Problem çözme becerileri son derece gelişmiştir (</a:t>
            </a:r>
            <a:r>
              <a:rPr lang="tr-TR" sz="2800" b="1" dirty="0" err="1">
                <a:solidFill>
                  <a:schemeClr val="bg1"/>
                </a:solidFill>
              </a:rPr>
              <a:t>Tucker</a:t>
            </a:r>
            <a:r>
              <a:rPr lang="tr-TR" sz="2800" b="1" dirty="0">
                <a:solidFill>
                  <a:schemeClr val="bg1"/>
                </a:solidFill>
              </a:rPr>
              <a:t> &amp;</a:t>
            </a:r>
            <a:r>
              <a:rPr lang="tr-TR" sz="2800" b="1" dirty="0" err="1">
                <a:solidFill>
                  <a:schemeClr val="bg1"/>
                </a:solidFill>
              </a:rPr>
              <a:t>Hafenstein</a:t>
            </a:r>
            <a:r>
              <a:rPr lang="tr-TR" sz="2800" b="1" dirty="0">
                <a:solidFill>
                  <a:schemeClr val="bg1"/>
                </a:solidFill>
              </a:rPr>
              <a:t>,</a:t>
            </a:r>
          </a:p>
          <a:p>
            <a:r>
              <a:rPr lang="tr-TR" sz="2800" b="1" dirty="0">
                <a:solidFill>
                  <a:schemeClr val="bg1"/>
                </a:solidFill>
              </a:rPr>
              <a:t>1997).</a:t>
            </a:r>
          </a:p>
          <a:p>
            <a:r>
              <a:rPr lang="tr-TR" sz="2800" b="1" dirty="0">
                <a:solidFill>
                  <a:schemeClr val="bg1"/>
                </a:solidFill>
              </a:rPr>
              <a:t> Neden-sonuç ilişkisi kurarlar. İlgi alanları hakkında detaylı bilgi sahibidirler, </a:t>
            </a:r>
            <a:r>
              <a:rPr lang="tr-TR" sz="2800" b="1" dirty="0" smtClean="0">
                <a:solidFill>
                  <a:schemeClr val="bg1"/>
                </a:solidFill>
              </a:rPr>
              <a:t>bağımsız çalışmayı </a:t>
            </a:r>
            <a:r>
              <a:rPr lang="tr-TR" sz="2800" b="1" dirty="0">
                <a:solidFill>
                  <a:schemeClr val="bg1"/>
                </a:solidFill>
              </a:rPr>
              <a:t>daha çok tercih ederler (</a:t>
            </a:r>
            <a:r>
              <a:rPr lang="tr-TR" sz="2800" b="1" dirty="0" err="1">
                <a:solidFill>
                  <a:schemeClr val="bg1"/>
                </a:solidFill>
              </a:rPr>
              <a:t>Smutny</a:t>
            </a:r>
            <a:r>
              <a:rPr lang="tr-TR" sz="2800" b="1" dirty="0">
                <a:solidFill>
                  <a:schemeClr val="bg1"/>
                </a:solidFill>
              </a:rPr>
              <a:t>, 1998).</a:t>
            </a:r>
          </a:p>
          <a:p>
            <a:endParaRPr lang="tr-TR" sz="2800" b="1" dirty="0">
              <a:solidFill>
                <a:schemeClr val="bg1"/>
              </a:solidFill>
            </a:endParaRPr>
          </a:p>
        </p:txBody>
      </p:sp>
    </p:spTree>
    <p:extLst>
      <p:ext uri="{BB962C8B-B14F-4D97-AF65-F5344CB8AC3E}">
        <p14:creationId xmlns:p14="http://schemas.microsoft.com/office/powerpoint/2010/main" val="11676789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1484784"/>
            <a:ext cx="7344816" cy="3170099"/>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buFont typeface="Wingdings" pitchFamily="2" charset="2"/>
              <a:buChar char="q"/>
            </a:pPr>
            <a:r>
              <a:rPr lang="tr-TR" sz="2000" b="1" dirty="0"/>
              <a:t>Genelleme yapmada, ilişkileri görmede, bilgilerin transferinde yaşıtlarından ileri düzeydedirler. Orijinal fikirler geliştirirler, yaratıcıdırlar (Metin, 1999).</a:t>
            </a:r>
          </a:p>
          <a:p>
            <a:pPr marL="342900" indent="-342900">
              <a:buFont typeface="Wingdings" pitchFamily="2" charset="2"/>
              <a:buChar char="q"/>
            </a:pPr>
            <a:r>
              <a:rPr lang="tr-TR" sz="2000" b="1" dirty="0" smtClean="0"/>
              <a:t>Çok </a:t>
            </a:r>
            <a:r>
              <a:rPr lang="tr-TR" sz="2000" b="1" dirty="0"/>
              <a:t>hızlı öğrenirler. Duydukları ve gördüklerini uzun zaman belleklerinde tutabilirler.</a:t>
            </a:r>
          </a:p>
          <a:p>
            <a:pPr marL="342900" indent="-342900">
              <a:buFont typeface="Wingdings" pitchFamily="2" charset="2"/>
              <a:buChar char="q"/>
            </a:pPr>
            <a:r>
              <a:rPr lang="tr-TR" sz="2000" b="1" dirty="0"/>
              <a:t>Kendi sınıf düzeyinin üstünde kitaplar okumaktan hoşlanırlar. </a:t>
            </a:r>
          </a:p>
          <a:p>
            <a:pPr marL="342900" indent="-342900">
              <a:buFont typeface="Wingdings" pitchFamily="2" charset="2"/>
              <a:buChar char="q"/>
            </a:pPr>
            <a:r>
              <a:rPr lang="tr-TR" sz="2000" b="1" dirty="0"/>
              <a:t>Zihinden işlem yapmada çok başarılıdırlar (Özsoy, Özyürek &amp; </a:t>
            </a:r>
            <a:r>
              <a:rPr lang="tr-TR" sz="2000" b="1" dirty="0" err="1"/>
              <a:t>Eripek</a:t>
            </a:r>
            <a:r>
              <a:rPr lang="tr-TR" sz="2000" b="1" dirty="0"/>
              <a:t>, 1988; Charles, 1992). </a:t>
            </a:r>
          </a:p>
        </p:txBody>
      </p:sp>
      <p:sp>
        <p:nvSpPr>
          <p:cNvPr id="3" name="Dikdörtgen 2"/>
          <p:cNvSpPr/>
          <p:nvPr/>
        </p:nvSpPr>
        <p:spPr>
          <a:xfrm>
            <a:off x="827584" y="692696"/>
            <a:ext cx="4572000" cy="646331"/>
          </a:xfrm>
          <a:prstGeom prst="rect">
            <a:avLst/>
          </a:prstGeom>
          <a:solidFill>
            <a:schemeClr val="bg2"/>
          </a:solidFill>
        </p:spPr>
        <p:txBody>
          <a:bodyPr>
            <a:spAutoFit/>
          </a:bodyPr>
          <a:lstStyle/>
          <a:p>
            <a:r>
              <a:rPr lang="tr-TR" dirty="0">
                <a:solidFill>
                  <a:srgbClr val="FF0000"/>
                </a:solidFill>
              </a:rPr>
              <a:t>Bilişsel Özellikleri</a:t>
            </a:r>
          </a:p>
          <a:p>
            <a:r>
              <a:rPr lang="tr-TR" dirty="0">
                <a:solidFill>
                  <a:srgbClr val="FF0000"/>
                </a:solidFill>
              </a:rPr>
              <a:t>Üstün yetenekli çocuklar;</a:t>
            </a:r>
          </a:p>
        </p:txBody>
      </p:sp>
    </p:spTree>
    <p:extLst>
      <p:ext uri="{BB962C8B-B14F-4D97-AF65-F5344CB8AC3E}">
        <p14:creationId xmlns:p14="http://schemas.microsoft.com/office/powerpoint/2010/main" val="1474282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908720"/>
            <a:ext cx="7704856" cy="4524315"/>
          </a:xfrm>
          <a:prstGeom prst="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buFont typeface="Wingdings" pitchFamily="2" charset="2"/>
              <a:buChar char="q"/>
            </a:pPr>
            <a:r>
              <a:rPr lang="tr-TR" sz="2400" b="1" dirty="0"/>
              <a:t>Rutin ve tekrarlayıcı işlerden hoşlanmazlar. Genellikle okulda karşılaştıkları </a:t>
            </a:r>
            <a:r>
              <a:rPr lang="tr-TR" sz="2400" b="1" dirty="0" smtClean="0"/>
              <a:t>uyarıcılar onlara </a:t>
            </a:r>
            <a:r>
              <a:rPr lang="tr-TR" sz="2400" b="1" dirty="0"/>
              <a:t>yetersiz gelir, dolayısıyla canları çok çabuk sıkılır. </a:t>
            </a:r>
            <a:endParaRPr lang="tr-TR" sz="2400" b="1" dirty="0" smtClean="0"/>
          </a:p>
          <a:p>
            <a:pPr marL="342900" indent="-342900">
              <a:buFont typeface="Wingdings" pitchFamily="2" charset="2"/>
              <a:buChar char="q"/>
            </a:pPr>
            <a:r>
              <a:rPr lang="tr-TR" sz="2400" b="1" dirty="0" smtClean="0"/>
              <a:t>Zaman</a:t>
            </a:r>
            <a:r>
              <a:rPr lang="tr-TR" sz="2400" b="1" dirty="0"/>
              <a:t>, ölüm vb. </a:t>
            </a:r>
            <a:r>
              <a:rPr lang="tr-TR" sz="2400" b="1" dirty="0" smtClean="0"/>
              <a:t>soyut kavramların </a:t>
            </a:r>
            <a:r>
              <a:rPr lang="tr-TR" sz="2400" b="1" dirty="0"/>
              <a:t>ne demek olduğunu yaşıtlarına göre daha çabuk kavrarlar. </a:t>
            </a:r>
            <a:endParaRPr lang="tr-TR" sz="2400" b="1" dirty="0" smtClean="0"/>
          </a:p>
          <a:p>
            <a:pPr marL="342900" indent="-342900">
              <a:buFont typeface="Wingdings" pitchFamily="2" charset="2"/>
              <a:buChar char="q"/>
            </a:pPr>
            <a:r>
              <a:rPr lang="tr-TR" sz="2400" b="1" dirty="0" smtClean="0"/>
              <a:t>Oyun kurallarını </a:t>
            </a:r>
            <a:r>
              <a:rPr lang="tr-TR" sz="2400" b="1" dirty="0"/>
              <a:t>hemen kavramakta, hatalarından ders almakta, istediklerini yapmak </a:t>
            </a:r>
            <a:r>
              <a:rPr lang="tr-TR" sz="2400" b="1" dirty="0" smtClean="0"/>
              <a:t>veya yaptırmak </a:t>
            </a:r>
            <a:r>
              <a:rPr lang="tr-TR" sz="2400" b="1" dirty="0"/>
              <a:t>için diğerlerini ikna edici fikirler öne sürmektedirler (</a:t>
            </a:r>
            <a:r>
              <a:rPr lang="tr-TR" sz="2400" b="1" dirty="0" err="1"/>
              <a:t>Porter</a:t>
            </a:r>
            <a:r>
              <a:rPr lang="tr-TR" sz="2400" b="1" dirty="0"/>
              <a:t>, 1999).</a:t>
            </a:r>
          </a:p>
        </p:txBody>
      </p:sp>
    </p:spTree>
    <p:extLst>
      <p:ext uri="{BB962C8B-B14F-4D97-AF65-F5344CB8AC3E}">
        <p14:creationId xmlns:p14="http://schemas.microsoft.com/office/powerpoint/2010/main" val="837843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36712"/>
            <a:ext cx="7128792" cy="501675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000" b="1" dirty="0" smtClean="0">
                <a:solidFill>
                  <a:srgbClr val="FF0000"/>
                </a:solidFill>
              </a:rPr>
              <a:t>Sosyal Özellikleri</a:t>
            </a:r>
          </a:p>
          <a:p>
            <a:endParaRPr lang="tr-TR" sz="2000" b="1" dirty="0" smtClean="0">
              <a:solidFill>
                <a:srgbClr val="FF0000"/>
              </a:solidFill>
            </a:endParaRPr>
          </a:p>
          <a:p>
            <a:r>
              <a:rPr lang="tr-TR" sz="2000" b="1" dirty="0" err="1" smtClean="0"/>
              <a:t>Clark</a:t>
            </a:r>
            <a:r>
              <a:rPr lang="tr-TR" sz="2000" b="1" dirty="0" smtClean="0"/>
              <a:t> </a:t>
            </a:r>
            <a:r>
              <a:rPr lang="tr-TR" sz="2000" b="1" dirty="0"/>
              <a:t>(1992) ve </a:t>
            </a:r>
            <a:r>
              <a:rPr lang="tr-TR" sz="2000" b="1" dirty="0" err="1"/>
              <a:t>Silverman</a:t>
            </a:r>
            <a:r>
              <a:rPr lang="tr-TR" sz="2000" b="1" dirty="0"/>
              <a:t> (1994), üstün yetenekli çocukların</a:t>
            </a:r>
            <a:r>
              <a:rPr lang="tr-TR" sz="2000" b="1" dirty="0" smtClean="0"/>
              <a:t>;</a:t>
            </a:r>
          </a:p>
          <a:p>
            <a:endParaRPr lang="tr-TR" sz="2000" b="1" dirty="0"/>
          </a:p>
          <a:p>
            <a:endParaRPr lang="tr-TR" sz="2000" b="1" dirty="0" smtClean="0"/>
          </a:p>
          <a:p>
            <a:endParaRPr lang="tr-TR" sz="2000" b="1" dirty="0"/>
          </a:p>
          <a:p>
            <a:r>
              <a:rPr lang="tr-TR" sz="2000" b="1" dirty="0"/>
              <a:t> Gelişmiş ahlaki değerlere sahip,</a:t>
            </a:r>
          </a:p>
          <a:p>
            <a:r>
              <a:rPr lang="tr-TR" sz="2000" b="1" dirty="0"/>
              <a:t> Başkalarının duygu ve düşüncelerine karşı hassas,</a:t>
            </a:r>
          </a:p>
          <a:p>
            <a:r>
              <a:rPr lang="tr-TR" sz="2000" b="1" dirty="0"/>
              <a:t> </a:t>
            </a:r>
            <a:r>
              <a:rPr lang="tr-TR" sz="2000" b="1" dirty="0" err="1"/>
              <a:t>Mükemmelliyetçi</a:t>
            </a:r>
            <a:r>
              <a:rPr lang="tr-TR" sz="2000" b="1" dirty="0"/>
              <a:t>,</a:t>
            </a:r>
          </a:p>
          <a:p>
            <a:r>
              <a:rPr lang="tr-TR" sz="2000" b="1" dirty="0"/>
              <a:t> Beklentileri yüksek,</a:t>
            </a:r>
          </a:p>
          <a:p>
            <a:r>
              <a:rPr lang="tr-TR" sz="2000" b="1" dirty="0"/>
              <a:t> İdealist,</a:t>
            </a:r>
          </a:p>
          <a:p>
            <a:r>
              <a:rPr lang="tr-TR" sz="2000" b="1" dirty="0"/>
              <a:t> Duygusal derinliği olan,</a:t>
            </a:r>
          </a:p>
          <a:p>
            <a:r>
              <a:rPr lang="tr-TR" sz="2000" b="1" dirty="0"/>
              <a:t> Farkındalığı yüksek</a:t>
            </a:r>
          </a:p>
          <a:p>
            <a:r>
              <a:rPr lang="tr-TR" sz="2000" b="1" dirty="0"/>
              <a:t>çocuklar olduğunu belirtmektedirler.</a:t>
            </a:r>
          </a:p>
        </p:txBody>
      </p:sp>
    </p:spTree>
    <p:extLst>
      <p:ext uri="{BB962C8B-B14F-4D97-AF65-F5344CB8AC3E}">
        <p14:creationId xmlns:p14="http://schemas.microsoft.com/office/powerpoint/2010/main" val="1408016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124744"/>
            <a:ext cx="6912768" cy="230832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tr-TR" sz="2400" b="1" dirty="0"/>
              <a:t>Her ne kadar araştırmacı ve eğitimciler, bu özelliklerin üstün yetenekli çocuklar</a:t>
            </a:r>
          </a:p>
          <a:p>
            <a:r>
              <a:rPr lang="tr-TR" sz="2400" b="1" dirty="0"/>
              <a:t>arasında sıklıkla rastlanan durumlar olduğunun altını çizseler de özellikleri bütün </a:t>
            </a:r>
            <a:r>
              <a:rPr lang="tr-TR" sz="2400" b="1" dirty="0" smtClean="0"/>
              <a:t>üstün yetenekli </a:t>
            </a:r>
            <a:r>
              <a:rPr lang="tr-TR" sz="2400" b="1" dirty="0"/>
              <a:t>çocuklara genellemek doğru değildir (</a:t>
            </a:r>
            <a:r>
              <a:rPr lang="tr-TR" sz="2400" b="1" dirty="0" err="1"/>
              <a:t>Webb</a:t>
            </a:r>
            <a:r>
              <a:rPr lang="tr-TR" sz="2400" b="1" dirty="0"/>
              <a:t>, 1993).</a:t>
            </a:r>
          </a:p>
        </p:txBody>
      </p:sp>
    </p:spTree>
    <p:extLst>
      <p:ext uri="{BB962C8B-B14F-4D97-AF65-F5344CB8AC3E}">
        <p14:creationId xmlns:p14="http://schemas.microsoft.com/office/powerpoint/2010/main" val="98059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a:extLst>
              <a:ext uri="{FF2B5EF4-FFF2-40B4-BE49-F238E27FC236}">
                <a16:creationId xmlns:a16="http://schemas.microsoft.com/office/drawing/2014/main" xmlns="" id="{5AA58584-15CE-42AE-8800-3C8F31828395}"/>
              </a:ext>
            </a:extLst>
          </p:cNvPr>
          <p:cNvSpPr/>
          <p:nvPr/>
        </p:nvSpPr>
        <p:spPr>
          <a:xfrm>
            <a:off x="1259632" y="1340768"/>
            <a:ext cx="6840760" cy="4913507"/>
          </a:xfrm>
          <a:prstGeom prst="cloud">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Geleneksel zeka kuramlarının bir diğer varsayımı ise genel zeka olarak adlandırılan zihinsel kapasitenin tek boyuttan oluştuğu ve bu kapasitenin yüksek olmasının pek çok alanda üstün performansın göstergesi olacağıdır.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14452">
            <a:off x="1477744" y="355738"/>
            <a:ext cx="936104" cy="306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3002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E7D4672-60D7-4511-8F0A-225EF2A6C5A0}"/>
              </a:ext>
            </a:extLst>
          </p:cNvPr>
          <p:cNvSpPr>
            <a:spLocks noGrp="1"/>
          </p:cNvSpPr>
          <p:nvPr>
            <p:ph type="title"/>
          </p:nvPr>
        </p:nvSpPr>
        <p:spPr/>
        <p:txBody>
          <a:bodyPr/>
          <a:lstStyle/>
          <a:p>
            <a:r>
              <a:rPr lang="tr-TR" dirty="0"/>
              <a:t>TÜRKİYE’DE</a:t>
            </a:r>
          </a:p>
        </p:txBody>
      </p:sp>
      <p:sp>
        <p:nvSpPr>
          <p:cNvPr id="3" name="İçerik Yer Tutucusu 2">
            <a:extLst>
              <a:ext uri="{FF2B5EF4-FFF2-40B4-BE49-F238E27FC236}">
                <a16:creationId xmlns:a16="http://schemas.microsoft.com/office/drawing/2014/main" xmlns="" id="{5785823B-37CE-497F-B7C4-400B0377D5FB}"/>
              </a:ext>
            </a:extLst>
          </p:cNvPr>
          <p:cNvSpPr>
            <a:spLocks noGrp="1"/>
          </p:cNvSpPr>
          <p:nvPr>
            <p:ph sz="quarter" idx="1"/>
          </p:nvPr>
        </p:nvSpPr>
        <p:spPr/>
        <p:txBody>
          <a:bodyPr>
            <a:normAutofit/>
          </a:bodyPr>
          <a:lstStyle/>
          <a:p>
            <a:r>
              <a:rPr lang="tr-TR" dirty="0"/>
              <a:t>1991 yılında toplanan Milli Eğitim Bakanlığı Özel Eğitim Konseyi, Üstün Yetenekli Çocuklar ve Eğitimleri Komisyonu Raporunda, “üstün zekâ” ve “üstün özel yetenek” kavramları “üstün yetenek” başlığı altında toplanmış ve şu şekilde tanımlanmıştır:</a:t>
            </a:r>
          </a:p>
        </p:txBody>
      </p:sp>
      <p:sp>
        <p:nvSpPr>
          <p:cNvPr id="4" name="Çift Köşeli Ayraç 3">
            <a:extLst>
              <a:ext uri="{FF2B5EF4-FFF2-40B4-BE49-F238E27FC236}">
                <a16:creationId xmlns:a16="http://schemas.microsoft.com/office/drawing/2014/main" xmlns="" id="{1C20746E-F2EE-4B26-A3BC-666D9E8D4A38}"/>
              </a:ext>
            </a:extLst>
          </p:cNvPr>
          <p:cNvSpPr/>
          <p:nvPr/>
        </p:nvSpPr>
        <p:spPr>
          <a:xfrm rot="531130">
            <a:off x="2955345" y="3820653"/>
            <a:ext cx="5306619" cy="2796240"/>
          </a:xfrm>
          <a:prstGeom prst="bracketPair">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Dikdörtgen 4">
            <a:extLst>
              <a:ext uri="{FF2B5EF4-FFF2-40B4-BE49-F238E27FC236}">
                <a16:creationId xmlns:a16="http://schemas.microsoft.com/office/drawing/2014/main" xmlns="" id="{9BB0A1A5-C761-4E42-B27E-DA1C94116F0E}"/>
              </a:ext>
            </a:extLst>
          </p:cNvPr>
          <p:cNvSpPr/>
          <p:nvPr/>
        </p:nvSpPr>
        <p:spPr>
          <a:xfrm>
            <a:off x="3419872" y="3789040"/>
            <a:ext cx="4860032" cy="1938992"/>
          </a:xfrm>
          <a:prstGeom prst="rect">
            <a:avLst/>
          </a:prstGeom>
        </p:spPr>
        <p:txBody>
          <a:bodyPr wrap="square">
            <a:spAutoFit/>
          </a:bodyPr>
          <a:lstStyle/>
          <a:p>
            <a:r>
              <a:rPr lang="tr-TR" sz="2000" dirty="0"/>
              <a:t>“</a:t>
            </a:r>
            <a:r>
              <a:rPr lang="tr-TR" sz="2000" b="1" dirty="0"/>
              <a:t>Üstün yetenekliler, genel ve/veya özel yetenekleri açısından yaşıtlarına göre yüksek düzeyde performans gösterdiği konunun uzmanları tarafından belirlenmiş kişilerdir.»</a:t>
            </a:r>
          </a:p>
        </p:txBody>
      </p:sp>
    </p:spTree>
    <p:extLst>
      <p:ext uri="{BB962C8B-B14F-4D97-AF65-F5344CB8AC3E}">
        <p14:creationId xmlns:p14="http://schemas.microsoft.com/office/powerpoint/2010/main" val="1944976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2080C709-1C7F-44D9-8C0C-E9F98398B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60648"/>
            <a:ext cx="3029581" cy="2088232"/>
          </a:xfrm>
          <a:prstGeom prst="rect">
            <a:avLst/>
          </a:prstGeom>
        </p:spPr>
      </p:pic>
      <p:sp>
        <p:nvSpPr>
          <p:cNvPr id="4" name="Akış Çizelgesi: Sonlandırıcı 3">
            <a:extLst>
              <a:ext uri="{FF2B5EF4-FFF2-40B4-BE49-F238E27FC236}">
                <a16:creationId xmlns:a16="http://schemas.microsoft.com/office/drawing/2014/main" xmlns="" id="{8FA91D8C-F56F-498C-AFB9-623316719274}"/>
              </a:ext>
            </a:extLst>
          </p:cNvPr>
          <p:cNvSpPr/>
          <p:nvPr/>
        </p:nvSpPr>
        <p:spPr>
          <a:xfrm>
            <a:off x="395536" y="2492896"/>
            <a:ext cx="7560840" cy="3960440"/>
          </a:xfrm>
          <a:prstGeom prst="flowChartTerminator">
            <a:avLst/>
          </a:prstGeom>
          <a:solidFill>
            <a:srgbClr val="7030A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Özel Eğitim Hizmetleri Yönetmeliğinde “Üstün yetenekli birey: Zekâ, yaratıcılık, sanat, spor, liderlik kapasitesi veya özel akademik alanlarda akranlarına göre yüksek düzeyde performans gösteren birey” şeklinde tanımlanmaktadır.</a:t>
            </a:r>
          </a:p>
          <a:p>
            <a:pPr algn="ctr"/>
            <a:r>
              <a:rPr lang="tr-TR" sz="2800" dirty="0"/>
              <a:t> </a:t>
            </a:r>
          </a:p>
        </p:txBody>
      </p:sp>
    </p:spTree>
    <p:extLst>
      <p:ext uri="{BB962C8B-B14F-4D97-AF65-F5344CB8AC3E}">
        <p14:creationId xmlns:p14="http://schemas.microsoft.com/office/powerpoint/2010/main" val="3330219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 y="260648"/>
            <a:ext cx="85042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187624" y="1698923"/>
            <a:ext cx="6768752" cy="4826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‘’Yaşıtlarına göre hızlı öğrenen; yaratıcılık, sanat, liderliğe ilişkin kapasitede önde </a:t>
            </a:r>
            <a:r>
              <a:rPr lang="tr-TR" sz="2400" b="1" dirty="0" smtClean="0"/>
              <a:t>olan, özel </a:t>
            </a:r>
            <a:r>
              <a:rPr lang="tr-TR" sz="2400" b="1" dirty="0"/>
              <a:t>akademik yeteneğe sahip, soyut fikirleri anlayabilen, ilgi alanlarında bağımsız hareket etmeyi seven ve yüksek düzeyde performans gösteren bireydir.’’ şeklinde tanımlanmıştır.</a:t>
            </a:r>
          </a:p>
        </p:txBody>
      </p:sp>
    </p:spTree>
    <p:extLst>
      <p:ext uri="{BB962C8B-B14F-4D97-AF65-F5344CB8AC3E}">
        <p14:creationId xmlns:p14="http://schemas.microsoft.com/office/powerpoint/2010/main" val="3874408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0" y="1901825"/>
            <a:ext cx="2378075" cy="1371600"/>
          </a:xfrm>
        </p:spPr>
        <p:txBody>
          <a:bodyPr/>
          <a:lstStyle/>
          <a:p>
            <a:r>
              <a:rPr lang="tr-TR" dirty="0"/>
              <a:t>TANILAMA</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789040"/>
            <a:ext cx="2304256" cy="1974178"/>
          </a:xfrm>
          <a:prstGeom prst="rect">
            <a:avLst/>
          </a:prstGeom>
        </p:spPr>
      </p:pic>
      <p:sp>
        <p:nvSpPr>
          <p:cNvPr id="4" name="Yuvarlatılmış Dikdörtgen 3"/>
          <p:cNvSpPr/>
          <p:nvPr/>
        </p:nvSpPr>
        <p:spPr>
          <a:xfrm>
            <a:off x="3491880" y="188640"/>
            <a:ext cx="5040560" cy="61926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Üstün zekalı öğrencileri tanılama; </a:t>
            </a:r>
            <a:r>
              <a:rPr lang="tr-TR" sz="2800" b="1" dirty="0">
                <a:solidFill>
                  <a:schemeClr val="bg1"/>
                </a:solidFill>
              </a:rPr>
              <a:t>zeka, yaratıcılık </a:t>
            </a:r>
            <a:r>
              <a:rPr lang="tr-TR" sz="2800" b="1" dirty="0"/>
              <a:t>ve </a:t>
            </a:r>
            <a:r>
              <a:rPr lang="tr-TR" sz="2800" b="1" dirty="0">
                <a:solidFill>
                  <a:schemeClr val="bg1"/>
                </a:solidFill>
              </a:rPr>
              <a:t>başarı </a:t>
            </a:r>
            <a:r>
              <a:rPr lang="tr-TR" sz="2800" b="1" dirty="0"/>
              <a:t>gibi bireysel özelliklere ilişkin bilgilerin toplandığı ve bu bilgiler doğrultusunda </a:t>
            </a:r>
            <a:r>
              <a:rPr lang="tr-TR" sz="2800" b="1" dirty="0">
                <a:solidFill>
                  <a:schemeClr val="bg1"/>
                </a:solidFill>
              </a:rPr>
              <a:t>öğrencilerin </a:t>
            </a:r>
            <a:r>
              <a:rPr lang="tr-TR" sz="2800" b="1" dirty="0">
                <a:solidFill>
                  <a:schemeClr val="tx1"/>
                </a:solidFill>
              </a:rPr>
              <a:t>zihinsel kapasiteleri </a:t>
            </a:r>
            <a:r>
              <a:rPr lang="tr-TR" sz="2800" b="1" dirty="0">
                <a:solidFill>
                  <a:schemeClr val="bg1"/>
                </a:solidFill>
              </a:rPr>
              <a:t>veya </a:t>
            </a:r>
            <a:r>
              <a:rPr lang="tr-TR" sz="2800" b="1" dirty="0">
                <a:solidFill>
                  <a:schemeClr val="tx1"/>
                </a:solidFill>
              </a:rPr>
              <a:t>potansiyelleri </a:t>
            </a:r>
            <a:r>
              <a:rPr lang="tr-TR" sz="2800" b="1" dirty="0"/>
              <a:t>hakkında kararların alındığı bir süreci kapsar.</a:t>
            </a:r>
          </a:p>
        </p:txBody>
      </p:sp>
    </p:spTree>
    <p:extLst>
      <p:ext uri="{BB962C8B-B14F-4D97-AF65-F5344CB8AC3E}">
        <p14:creationId xmlns:p14="http://schemas.microsoft.com/office/powerpoint/2010/main" val="2593595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6" name="Başlık 5"/>
          <p:cNvSpPr>
            <a:spLocks noGrp="1"/>
          </p:cNvSpPr>
          <p:nvPr>
            <p:ph type="title" idx="4294967295"/>
          </p:nvPr>
        </p:nvSpPr>
        <p:spPr>
          <a:xfrm>
            <a:off x="0" y="981075"/>
            <a:ext cx="3203575" cy="1371600"/>
          </a:xfrm>
        </p:spPr>
        <p:txBody>
          <a:bodyPr>
            <a:normAutofit/>
          </a:bodyPr>
          <a:lstStyle/>
          <a:p>
            <a:r>
              <a:rPr lang="tr-TR" dirty="0"/>
              <a:t>TANILAMANIN AMACI</a:t>
            </a:r>
          </a:p>
        </p:txBody>
      </p:sp>
      <p:sp>
        <p:nvSpPr>
          <p:cNvPr id="2" name="Yuvarlatılmış Dikdörtgen 1"/>
          <p:cNvSpPr/>
          <p:nvPr/>
        </p:nvSpPr>
        <p:spPr>
          <a:xfrm>
            <a:off x="3753945" y="620688"/>
            <a:ext cx="5112568" cy="295232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bg1"/>
                </a:solidFill>
              </a:rPr>
              <a:t>Tanılama, </a:t>
            </a:r>
            <a:endParaRPr lang="tr-TR" sz="2800" b="1" dirty="0" smtClean="0">
              <a:solidFill>
                <a:schemeClr val="bg1"/>
              </a:solidFill>
            </a:endParaRPr>
          </a:p>
          <a:p>
            <a:r>
              <a:rPr lang="tr-TR" sz="2800" b="1" dirty="0" smtClean="0">
                <a:solidFill>
                  <a:schemeClr val="bg1"/>
                </a:solidFill>
              </a:rPr>
              <a:t>özel </a:t>
            </a:r>
            <a:r>
              <a:rPr lang="tr-TR" sz="2800" b="1" dirty="0">
                <a:solidFill>
                  <a:schemeClr val="bg1"/>
                </a:solidFill>
              </a:rPr>
              <a:t>yetenekli öğrencilerin sosyal, </a:t>
            </a:r>
            <a:endParaRPr lang="tr-TR" sz="2800" b="1" dirty="0" smtClean="0">
              <a:solidFill>
                <a:schemeClr val="bg1"/>
              </a:solidFill>
            </a:endParaRPr>
          </a:p>
          <a:p>
            <a:r>
              <a:rPr lang="tr-TR" sz="2800" b="1" dirty="0" smtClean="0">
                <a:solidFill>
                  <a:schemeClr val="bg1"/>
                </a:solidFill>
              </a:rPr>
              <a:t>duygusal </a:t>
            </a:r>
            <a:r>
              <a:rPr lang="tr-TR" sz="2800" b="1" dirty="0">
                <a:solidFill>
                  <a:schemeClr val="bg1"/>
                </a:solidFill>
              </a:rPr>
              <a:t>ve eğitsel ihtiyaçlarının karşılanmasının ilk basamağıdır</a:t>
            </a:r>
            <a:r>
              <a:rPr lang="tr-TR" sz="2800" b="1" dirty="0" smtClean="0">
                <a:solidFill>
                  <a:schemeClr val="bg1"/>
                </a:solidFill>
              </a:rPr>
              <a:t>.</a:t>
            </a:r>
            <a:endParaRPr lang="tr-TR" sz="2800" b="1" dirty="0">
              <a:solidFill>
                <a:schemeClr val="bg1"/>
              </a:solidFill>
            </a:endParaRPr>
          </a:p>
        </p:txBody>
      </p:sp>
      <p:sp>
        <p:nvSpPr>
          <p:cNvPr id="4" name="Dikdörtgen 3"/>
          <p:cNvSpPr/>
          <p:nvPr/>
        </p:nvSpPr>
        <p:spPr>
          <a:xfrm>
            <a:off x="323528" y="3740176"/>
            <a:ext cx="5256584" cy="2952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Bu öğrencilerin potansiyellerini gerçekleştirebilmelerinin öncelikli yolu, onların özel yetenekli oldukları fark etmek ve onlara bu yetenekleri doğrultusunda eğitim vermektir.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3916236"/>
            <a:ext cx="2952328" cy="2852936"/>
          </a:xfrm>
          <a:prstGeom prst="rect">
            <a:avLst/>
          </a:prstGeom>
        </p:spPr>
      </p:pic>
    </p:spTree>
    <p:extLst>
      <p:ext uri="{BB962C8B-B14F-4D97-AF65-F5344CB8AC3E}">
        <p14:creationId xmlns:p14="http://schemas.microsoft.com/office/powerpoint/2010/main" val="3920530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rot="18842923">
            <a:off x="0" y="1901825"/>
            <a:ext cx="3348038" cy="1371600"/>
          </a:xfrm>
          <a:solidFill>
            <a:srgbClr val="00B0F0"/>
          </a:solidFill>
        </p:spPr>
        <p:txBody>
          <a:bodyPr>
            <a:normAutofit/>
          </a:bodyPr>
          <a:lstStyle/>
          <a:p>
            <a:r>
              <a:rPr lang="tr-TR" dirty="0"/>
              <a:t>TANILAMANIN İLKELERİ</a:t>
            </a:r>
          </a:p>
        </p:txBody>
      </p:sp>
      <p:sp>
        <p:nvSpPr>
          <p:cNvPr id="2" name="Yuvarlatılmış Dikdörtgen 1"/>
          <p:cNvSpPr/>
          <p:nvPr/>
        </p:nvSpPr>
        <p:spPr>
          <a:xfrm>
            <a:off x="3707904" y="332656"/>
            <a:ext cx="5184576" cy="62646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r>
              <a:rPr lang="tr-TR" sz="3600" b="1" dirty="0">
                <a:solidFill>
                  <a:schemeClr val="tx1"/>
                </a:solidFill>
              </a:rPr>
              <a:t>YARARLILIK</a:t>
            </a:r>
          </a:p>
          <a:p>
            <a:pPr marL="285750" indent="-285750">
              <a:buFont typeface="Wingdings" pitchFamily="2" charset="2"/>
              <a:buChar char="q"/>
            </a:pPr>
            <a:r>
              <a:rPr lang="tr-TR" sz="3600" b="1" dirty="0">
                <a:solidFill>
                  <a:schemeClr val="tx1"/>
                </a:solidFill>
              </a:rPr>
              <a:t>BİLİMSELLİK</a:t>
            </a:r>
          </a:p>
          <a:p>
            <a:pPr marL="285750" indent="-285750">
              <a:buFont typeface="Wingdings" pitchFamily="2" charset="2"/>
              <a:buChar char="q"/>
            </a:pPr>
            <a:r>
              <a:rPr lang="tr-TR" sz="3600" b="1" dirty="0">
                <a:solidFill>
                  <a:schemeClr val="tx1"/>
                </a:solidFill>
              </a:rPr>
              <a:t>KAPSAMLILIK</a:t>
            </a:r>
          </a:p>
          <a:p>
            <a:pPr marL="285750" indent="-285750">
              <a:buFont typeface="Wingdings" pitchFamily="2" charset="2"/>
              <a:buChar char="q"/>
            </a:pPr>
            <a:r>
              <a:rPr lang="tr-TR" sz="3600" b="1" dirty="0">
                <a:solidFill>
                  <a:schemeClr val="tx1"/>
                </a:solidFill>
              </a:rPr>
              <a:t>EŞİTLİK</a:t>
            </a:r>
          </a:p>
          <a:p>
            <a:pPr marL="285750" indent="-285750">
              <a:buFont typeface="Wingdings" pitchFamily="2" charset="2"/>
              <a:buChar char="q"/>
            </a:pPr>
            <a:r>
              <a:rPr lang="tr-TR" sz="3600" b="1" dirty="0">
                <a:solidFill>
                  <a:schemeClr val="tx1"/>
                </a:solidFill>
              </a:rPr>
              <a:t>ERKEN TANI</a:t>
            </a:r>
          </a:p>
          <a:p>
            <a:pPr marL="285750" indent="-285750">
              <a:buFont typeface="Wingdings" pitchFamily="2" charset="2"/>
              <a:buChar char="q"/>
            </a:pPr>
            <a:r>
              <a:rPr lang="tr-TR" sz="3600" b="1" dirty="0">
                <a:solidFill>
                  <a:schemeClr val="tx1"/>
                </a:solidFill>
              </a:rPr>
              <a:t>SÜREKLİLİK</a:t>
            </a:r>
          </a:p>
          <a:p>
            <a:pPr marL="285750" indent="-285750">
              <a:buFont typeface="Wingdings" pitchFamily="2" charset="2"/>
              <a:buChar char="q"/>
            </a:pPr>
            <a:r>
              <a:rPr lang="tr-TR" sz="3600" b="1" dirty="0">
                <a:solidFill>
                  <a:schemeClr val="tx1"/>
                </a:solidFill>
              </a:rPr>
              <a:t>UYGUN ARAÇ KULLANIMI</a:t>
            </a:r>
          </a:p>
          <a:p>
            <a:pPr marL="285750" indent="-285750">
              <a:buFont typeface="Wingdings" pitchFamily="2" charset="2"/>
              <a:buChar char="q"/>
            </a:pPr>
            <a:r>
              <a:rPr lang="tr-TR" sz="3600" b="1" dirty="0">
                <a:solidFill>
                  <a:schemeClr val="tx1"/>
                </a:solidFill>
              </a:rPr>
              <a:t>ORTAK KARAR</a:t>
            </a:r>
          </a:p>
        </p:txBody>
      </p:sp>
    </p:spTree>
    <p:extLst>
      <p:ext uri="{BB962C8B-B14F-4D97-AF65-F5344CB8AC3E}">
        <p14:creationId xmlns:p14="http://schemas.microsoft.com/office/powerpoint/2010/main" val="3243436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3657600" y="273050"/>
            <a:ext cx="5486400" cy="5853113"/>
          </a:xfrm>
        </p:spPr>
        <p:txBody>
          <a:bodyPr/>
          <a:lstStyle/>
          <a:p>
            <a:endParaRPr lang="tr-TR" dirty="0"/>
          </a:p>
          <a:p>
            <a:endParaRPr lang="tr-TR" dirty="0"/>
          </a:p>
          <a:p>
            <a:endParaRPr lang="tr-TR" dirty="0"/>
          </a:p>
          <a:p>
            <a:endParaRPr lang="tr-TR" dirty="0"/>
          </a:p>
        </p:txBody>
      </p:sp>
      <p:sp>
        <p:nvSpPr>
          <p:cNvPr id="3" name="Başlık 2"/>
          <p:cNvSpPr>
            <a:spLocks noGrp="1"/>
          </p:cNvSpPr>
          <p:nvPr>
            <p:ph type="title" idx="4294967295"/>
          </p:nvPr>
        </p:nvSpPr>
        <p:spPr>
          <a:xfrm rot="19026111">
            <a:off x="707894" y="1141932"/>
            <a:ext cx="2770680" cy="1371600"/>
          </a:xfrm>
          <a:solidFill>
            <a:srgbClr val="92D050"/>
          </a:solidFill>
        </p:spPr>
        <p:txBody>
          <a:bodyPr>
            <a:normAutofit fontScale="90000"/>
          </a:bodyPr>
          <a:lstStyle/>
          <a:p>
            <a:r>
              <a:rPr lang="tr-TR" dirty="0"/>
              <a:t>YARARLILIK</a:t>
            </a:r>
            <a:br>
              <a:rPr lang="tr-TR" dirty="0"/>
            </a:br>
            <a:r>
              <a:rPr lang="tr-TR" dirty="0"/>
              <a:t/>
            </a:r>
            <a:br>
              <a:rPr lang="tr-TR" dirty="0"/>
            </a:br>
            <a:endParaRPr lang="tr-TR" dirty="0"/>
          </a:p>
        </p:txBody>
      </p:sp>
      <p:sp>
        <p:nvSpPr>
          <p:cNvPr id="5" name="Halka 4"/>
          <p:cNvSpPr/>
          <p:nvPr/>
        </p:nvSpPr>
        <p:spPr>
          <a:xfrm>
            <a:off x="5220072" y="3212976"/>
            <a:ext cx="45719" cy="4571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6" name="Küp 5"/>
          <p:cNvSpPr/>
          <p:nvPr/>
        </p:nvSpPr>
        <p:spPr>
          <a:xfrm>
            <a:off x="3419872" y="1340768"/>
            <a:ext cx="5112568" cy="4752528"/>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bg1"/>
                </a:solidFill>
              </a:rPr>
              <a:t>Tanılama öğrencinin yararı için olmalıdır.</a:t>
            </a:r>
          </a:p>
        </p:txBody>
      </p:sp>
    </p:spTree>
    <p:extLst>
      <p:ext uri="{BB962C8B-B14F-4D97-AF65-F5344CB8AC3E}">
        <p14:creationId xmlns:p14="http://schemas.microsoft.com/office/powerpoint/2010/main" val="1579171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rot="18857078">
            <a:off x="-76503" y="1720343"/>
            <a:ext cx="2885093" cy="1371600"/>
          </a:xfrm>
          <a:solidFill>
            <a:schemeClr val="tx2"/>
          </a:solidFill>
        </p:spPr>
        <p:txBody>
          <a:bodyPr>
            <a:normAutofit/>
          </a:bodyPr>
          <a:lstStyle/>
          <a:p>
            <a:r>
              <a:rPr lang="tr-TR" dirty="0">
                <a:solidFill>
                  <a:srgbClr val="FFFF00"/>
                </a:solidFill>
              </a:rPr>
              <a:t>BİLİMSELLİK</a:t>
            </a:r>
            <a:br>
              <a:rPr lang="tr-TR" dirty="0">
                <a:solidFill>
                  <a:srgbClr val="FFFF00"/>
                </a:solidFill>
              </a:rPr>
            </a:br>
            <a:endParaRPr lang="tr-TR" dirty="0">
              <a:solidFill>
                <a:srgbClr val="FFFF00"/>
              </a:solidFill>
            </a:endParaRPr>
          </a:p>
        </p:txBody>
      </p:sp>
      <p:sp>
        <p:nvSpPr>
          <p:cNvPr id="5" name="Dolu Çerçeve 4"/>
          <p:cNvSpPr/>
          <p:nvPr/>
        </p:nvSpPr>
        <p:spPr>
          <a:xfrm>
            <a:off x="2339752" y="260648"/>
            <a:ext cx="6192688" cy="6120680"/>
          </a:xfrm>
          <a:prstGeom prst="beve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Tanılama bilimsel yöntemler temel alınarak etkililiği kanıtlanmış modeller kullanılarak yapılmalıdır.</a:t>
            </a:r>
          </a:p>
          <a:p>
            <a:r>
              <a:rPr lang="tr-TR" sz="2800" b="1" dirty="0">
                <a:solidFill>
                  <a:schemeClr val="tx1"/>
                </a:solidFill>
              </a:rPr>
              <a:t>Tanılamada kullanılan ölçme araçlarının üstün zekalı öğrencileri doğru olarak tanıyabildikleri bilimsel araştırmalar ile kanıtlanmış olmalıdır.</a:t>
            </a:r>
          </a:p>
        </p:txBody>
      </p:sp>
    </p:spTree>
    <p:extLst>
      <p:ext uri="{BB962C8B-B14F-4D97-AF65-F5344CB8AC3E}">
        <p14:creationId xmlns:p14="http://schemas.microsoft.com/office/powerpoint/2010/main" val="3132898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rot="19205282">
            <a:off x="0" y="1001713"/>
            <a:ext cx="2808288" cy="1371600"/>
          </a:xfrm>
          <a:solidFill>
            <a:schemeClr val="bg2">
              <a:lumMod val="75000"/>
            </a:schemeClr>
          </a:solidFill>
        </p:spPr>
        <p:txBody>
          <a:bodyPr>
            <a:normAutofit fontScale="90000"/>
          </a:bodyPr>
          <a:lstStyle/>
          <a:p>
            <a:r>
              <a:rPr lang="tr-TR" dirty="0"/>
              <a:t>KAPSAMLILIK</a:t>
            </a:r>
            <a:br>
              <a:rPr lang="tr-TR" dirty="0"/>
            </a:br>
            <a:endParaRPr lang="tr-TR" dirty="0"/>
          </a:p>
        </p:txBody>
      </p:sp>
      <p:sp>
        <p:nvSpPr>
          <p:cNvPr id="5" name="Çift Dalga 4"/>
          <p:cNvSpPr/>
          <p:nvPr/>
        </p:nvSpPr>
        <p:spPr>
          <a:xfrm>
            <a:off x="2627784" y="1052736"/>
            <a:ext cx="6192688" cy="5472608"/>
          </a:xfrm>
          <a:prstGeom prst="doubleWav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Öğrencilerin farklı yetenekleri</a:t>
            </a:r>
          </a:p>
          <a:p>
            <a:r>
              <a:rPr lang="tr-TR" sz="2800" b="1" dirty="0"/>
              <a:t>tanılanabilmelidir. </a:t>
            </a:r>
            <a:endParaRPr lang="tr-TR" sz="2800" b="1" dirty="0" smtClean="0"/>
          </a:p>
          <a:p>
            <a:r>
              <a:rPr lang="tr-TR" sz="2800" b="1" dirty="0" smtClean="0"/>
              <a:t>Tanılamada </a:t>
            </a:r>
            <a:r>
              <a:rPr lang="tr-TR" sz="2800" b="1" dirty="0"/>
              <a:t>tek tür tanılama aracı kullanılması farklı yetenek türlerine sahip öğrencilerin bir kısmının fark edilmemesine neden olur.</a:t>
            </a:r>
          </a:p>
        </p:txBody>
      </p:sp>
    </p:spTree>
    <p:extLst>
      <p:ext uri="{BB962C8B-B14F-4D97-AF65-F5344CB8AC3E}">
        <p14:creationId xmlns:p14="http://schemas.microsoft.com/office/powerpoint/2010/main" val="1414813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lga 4"/>
          <p:cNvSpPr/>
          <p:nvPr/>
        </p:nvSpPr>
        <p:spPr>
          <a:xfrm>
            <a:off x="2987824" y="476672"/>
            <a:ext cx="5184576" cy="6048672"/>
          </a:xfrm>
          <a:prstGeom prst="wave">
            <a:avLst/>
          </a:prstGeom>
          <a:ln>
            <a:noFill/>
          </a:ln>
          <a:effectLst>
            <a:outerShdw blurRad="50800" dist="38100" dir="5400000" algn="t" rotWithShape="0">
              <a:prstClr val="black">
                <a:alpha val="40000"/>
              </a:prstClr>
            </a:outerShdw>
            <a:reflection blurRad="6350" stA="50000" endA="300" endPos="55500" dist="1016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Okuldaki tüm öğrenciler tanılama sürecinden, an azından ön taramadan geçme hakkına sahip olmalıdır.</a:t>
            </a:r>
          </a:p>
          <a:p>
            <a:r>
              <a:rPr lang="tr-TR" sz="2400" b="1" dirty="0">
                <a:solidFill>
                  <a:schemeClr val="tx1"/>
                </a:solidFill>
              </a:rPr>
              <a:t>Okul yöneticileri ve öğretmenlerce bazı öğrencilerin üstün zekalı olmadıklarının düşünülüp ön taramanın dışına bırakılmaları bir tür önyargı olup eşitlik ilkesi ile çelişir.</a:t>
            </a:r>
          </a:p>
        </p:txBody>
      </p:sp>
      <p:sp>
        <p:nvSpPr>
          <p:cNvPr id="2" name="Dikdörtgen 1"/>
          <p:cNvSpPr/>
          <p:nvPr/>
        </p:nvSpPr>
        <p:spPr>
          <a:xfrm>
            <a:off x="1466765" y="2852936"/>
            <a:ext cx="122413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52" y="2468724"/>
            <a:ext cx="1249363"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rot="19269880">
            <a:off x="173795" y="1363481"/>
            <a:ext cx="229742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EŞİTLİK</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65521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çıklama Balonu: Dörtlü Ok 4">
            <a:extLst>
              <a:ext uri="{FF2B5EF4-FFF2-40B4-BE49-F238E27FC236}">
                <a16:creationId xmlns:a16="http://schemas.microsoft.com/office/drawing/2014/main" xmlns="" id="{2AD17626-A2E8-43CE-B900-345CF9C73229}"/>
              </a:ext>
            </a:extLst>
          </p:cNvPr>
          <p:cNvSpPr/>
          <p:nvPr/>
        </p:nvSpPr>
        <p:spPr>
          <a:xfrm>
            <a:off x="107504" y="-171400"/>
            <a:ext cx="8856984" cy="6912768"/>
          </a:xfrm>
          <a:prstGeom prst="quadArrowCallou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effectLst>
                  <a:outerShdw blurRad="38100" dist="38100" dir="2700000" algn="tl">
                    <a:srgbClr val="000000">
                      <a:alpha val="43137"/>
                    </a:srgbClr>
                  </a:outerShdw>
                </a:effectLst>
              </a:rPr>
              <a:t>Örneğin zeka puanı (IQ) yüksek olan bir öğrencinin hem akademik hem de sanatsal alanlarda yüksek performans sergileyeceği düşünülmekteydi.</a:t>
            </a:r>
          </a:p>
          <a:p>
            <a:pPr algn="ctr"/>
            <a:r>
              <a:rPr lang="tr-TR" b="1" dirty="0">
                <a:solidFill>
                  <a:schemeClr val="bg1"/>
                </a:solidFill>
                <a:effectLst>
                  <a:outerShdw blurRad="38100" dist="38100" dir="2700000" algn="tl">
                    <a:srgbClr val="000000">
                      <a:alpha val="43137"/>
                    </a:srgbClr>
                  </a:outerShdw>
                </a:effectLst>
              </a:rPr>
              <a:t>Yine </a:t>
            </a:r>
            <a:r>
              <a:rPr lang="tr-TR" b="1" dirty="0" err="1">
                <a:solidFill>
                  <a:schemeClr val="bg1"/>
                </a:solidFill>
                <a:effectLst>
                  <a:outerShdw blurRad="38100" dist="38100" dir="2700000" algn="tl">
                    <a:srgbClr val="000000">
                      <a:alpha val="43137"/>
                    </a:srgbClr>
                  </a:outerShdw>
                </a:effectLst>
              </a:rPr>
              <a:t>Terman</a:t>
            </a:r>
            <a:r>
              <a:rPr lang="tr-TR" b="1" dirty="0">
                <a:solidFill>
                  <a:schemeClr val="bg1"/>
                </a:solidFill>
                <a:effectLst>
                  <a:outerShdw blurRad="38100" dist="38100" dir="2700000" algn="tl">
                    <a:srgbClr val="000000">
                      <a:alpha val="43137"/>
                    </a:srgbClr>
                  </a:outerShdw>
                </a:effectLst>
              </a:rPr>
              <a:t>(1916), üstün zekayı standart zeka testlerinde üst %1’lik dilim olarak tanımlamakta, 140 ve üzeri IQ puanını üstün zeka kriteri olarak kullanmaktaydı.</a:t>
            </a:r>
          </a:p>
        </p:txBody>
      </p:sp>
    </p:spTree>
    <p:extLst>
      <p:ext uri="{BB962C8B-B14F-4D97-AF65-F5344CB8AC3E}">
        <p14:creationId xmlns:p14="http://schemas.microsoft.com/office/powerpoint/2010/main" val="168115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0" y="1901825"/>
            <a:ext cx="2378075" cy="1371600"/>
          </a:xfrm>
        </p:spPr>
        <p:txBody>
          <a:bodyPr>
            <a:normAutofit fontScale="90000"/>
          </a:bodyPr>
          <a:lstStyle/>
          <a:p>
            <a:r>
              <a:rPr lang="tr-TR" b="1" dirty="0"/>
              <a:t>ERKEN </a:t>
            </a:r>
            <a:r>
              <a:rPr lang="tr-TR" b="1" dirty="0" smtClean="0"/>
              <a:t>TANI</a:t>
            </a:r>
            <a:r>
              <a:rPr lang="tr-TR" dirty="0" smtClean="0"/>
              <a:t/>
            </a:r>
            <a:br>
              <a:rPr lang="tr-TR" dirty="0" smtClean="0"/>
            </a:br>
            <a:r>
              <a:rPr lang="tr-TR" dirty="0"/>
              <a:t/>
            </a:r>
            <a:br>
              <a:rPr lang="tr-TR" dirty="0"/>
            </a:br>
            <a:r>
              <a:rPr lang="tr-TR" dirty="0" smtClean="0"/>
              <a:t/>
            </a:r>
            <a:br>
              <a:rPr lang="tr-TR" dirty="0" smtClean="0"/>
            </a:br>
            <a:r>
              <a:rPr lang="tr-TR" b="1" dirty="0"/>
              <a:t>H</a:t>
            </a:r>
            <a:r>
              <a:rPr lang="tr-TR" b="1" dirty="0" smtClean="0"/>
              <a:t>ayat Kurtarır!</a:t>
            </a:r>
            <a:endParaRPr lang="tr-TR" b="1" dirty="0"/>
          </a:p>
        </p:txBody>
      </p:sp>
      <p:sp>
        <p:nvSpPr>
          <p:cNvPr id="7" name="Kalp 6"/>
          <p:cNvSpPr/>
          <p:nvPr/>
        </p:nvSpPr>
        <p:spPr>
          <a:xfrm>
            <a:off x="1835696" y="521296"/>
            <a:ext cx="6840760" cy="6336704"/>
          </a:xfrm>
          <a:prstGeom prst="hear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347864" y="764704"/>
            <a:ext cx="4572000" cy="5693866"/>
          </a:xfrm>
          <a:prstGeom prst="rect">
            <a:avLst/>
          </a:prstGeom>
        </p:spPr>
        <p:txBody>
          <a:bodyPr>
            <a:spAutoFit/>
          </a:bodyPr>
          <a:lstStyle/>
          <a:p>
            <a:pPr algn="ctr"/>
            <a:r>
              <a:rPr lang="tr-TR" sz="2400" b="1" dirty="0"/>
              <a:t>Üstün zekalı öğrencileri tanılamak amacıyla yapılan taramalar olabildiğince erken başlatılmalıdır. </a:t>
            </a:r>
            <a:endParaRPr lang="tr-TR" sz="2400" b="1" dirty="0" smtClean="0"/>
          </a:p>
          <a:p>
            <a:pPr algn="ctr"/>
            <a:r>
              <a:rPr lang="tr-TR" sz="2400" b="1" dirty="0" smtClean="0"/>
              <a:t>Tanılama </a:t>
            </a:r>
            <a:r>
              <a:rPr lang="tr-TR" sz="2400" b="1" dirty="0"/>
              <a:t>mümkünse okulöncesinde başlamalıdır. Bazı çocukların zihinsel gelişimleri erken yaşlarda hızlı olup daha sonraki yıllarda daha yavaş olabilir. Bu tür çocukların üstün potansiyelleri ancak erken yaşta tanılanabilir.</a:t>
            </a:r>
          </a:p>
        </p:txBody>
      </p:sp>
    </p:spTree>
    <p:extLst>
      <p:ext uri="{BB962C8B-B14F-4D97-AF65-F5344CB8AC3E}">
        <p14:creationId xmlns:p14="http://schemas.microsoft.com/office/powerpoint/2010/main" val="3328095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rot="18483925">
            <a:off x="51374" y="1231023"/>
            <a:ext cx="2803828" cy="1033741"/>
          </a:xfrm>
          <a:solidFill>
            <a:schemeClr val="tx2">
              <a:lumMod val="60000"/>
              <a:lumOff val="40000"/>
            </a:schemeClr>
          </a:solidFill>
        </p:spPr>
        <p:txBody>
          <a:bodyPr>
            <a:normAutofit/>
          </a:bodyPr>
          <a:lstStyle/>
          <a:p>
            <a:r>
              <a:rPr lang="tr-TR" dirty="0">
                <a:solidFill>
                  <a:schemeClr val="bg2">
                    <a:lumMod val="75000"/>
                  </a:schemeClr>
                </a:solidFill>
              </a:rPr>
              <a:t>SÜREKLİLİK</a:t>
            </a:r>
            <a:br>
              <a:rPr lang="tr-TR" dirty="0">
                <a:solidFill>
                  <a:schemeClr val="bg2">
                    <a:lumMod val="75000"/>
                  </a:schemeClr>
                </a:solidFill>
              </a:rPr>
            </a:br>
            <a:endParaRPr lang="tr-TR" dirty="0">
              <a:solidFill>
                <a:schemeClr val="bg2">
                  <a:lumMod val="75000"/>
                </a:schemeClr>
              </a:solidFill>
            </a:endParaRPr>
          </a:p>
        </p:txBody>
      </p:sp>
      <p:sp>
        <p:nvSpPr>
          <p:cNvPr id="5" name="32-Nokta Yıldız 4"/>
          <p:cNvSpPr/>
          <p:nvPr/>
        </p:nvSpPr>
        <p:spPr>
          <a:xfrm>
            <a:off x="1259632" y="0"/>
            <a:ext cx="7776864" cy="6669360"/>
          </a:xfrm>
          <a:prstGeom prst="star32">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schemeClr val="tx1"/>
                </a:solidFill>
              </a:rPr>
              <a:t>Bazı öğrenciler ilk tanılama sürecinde gerçek performanslarını bazı nedenlerden dolayı ortaya koyamayabilir. </a:t>
            </a:r>
            <a:endParaRPr lang="tr-TR" sz="1600" b="1" dirty="0" smtClean="0">
              <a:solidFill>
                <a:schemeClr val="tx1"/>
              </a:solidFill>
            </a:endParaRPr>
          </a:p>
          <a:p>
            <a:r>
              <a:rPr lang="tr-TR" sz="1600" b="1" dirty="0" smtClean="0">
                <a:solidFill>
                  <a:schemeClr val="tx1"/>
                </a:solidFill>
              </a:rPr>
              <a:t>Bazı </a:t>
            </a:r>
            <a:r>
              <a:rPr lang="tr-TR" sz="1600" b="1" dirty="0">
                <a:solidFill>
                  <a:schemeClr val="tx1"/>
                </a:solidFill>
              </a:rPr>
              <a:t>çocukların zekaları ise belli dönemlerde hızlı belli dönemlerde yavaş gelişim gösterebilir. </a:t>
            </a:r>
            <a:endParaRPr lang="tr-TR" sz="1600" b="1" dirty="0" smtClean="0">
              <a:solidFill>
                <a:schemeClr val="tx1"/>
              </a:solidFill>
            </a:endParaRPr>
          </a:p>
          <a:p>
            <a:r>
              <a:rPr lang="tr-TR" sz="1600" b="1" dirty="0" smtClean="0">
                <a:solidFill>
                  <a:schemeClr val="tx1"/>
                </a:solidFill>
              </a:rPr>
              <a:t>Eğer </a:t>
            </a:r>
            <a:r>
              <a:rPr lang="tr-TR" sz="1600" b="1" dirty="0">
                <a:solidFill>
                  <a:schemeClr val="tx1"/>
                </a:solidFill>
              </a:rPr>
              <a:t>bir çocuk hızlı gelişim dönemini henüz yaşamamış ise uygulanan zeka testinde üstün zekalı olarak tanılanması pek olası değildir. Bu nedenle tanılama uygulamaları yalnızca bir sınıf düzeyinde değil sistematik olarak yapılmalıdır.  </a:t>
            </a:r>
          </a:p>
        </p:txBody>
      </p:sp>
    </p:spTree>
    <p:extLst>
      <p:ext uri="{BB962C8B-B14F-4D97-AF65-F5344CB8AC3E}">
        <p14:creationId xmlns:p14="http://schemas.microsoft.com/office/powerpoint/2010/main" val="3973800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0" y="1901825"/>
            <a:ext cx="2378075" cy="1371600"/>
          </a:xfrm>
        </p:spPr>
        <p:txBody>
          <a:bodyPr>
            <a:normAutofit fontScale="90000"/>
          </a:bodyPr>
          <a:lstStyle/>
          <a:p>
            <a:r>
              <a:rPr lang="tr-TR" dirty="0"/>
              <a:t>UYGUN ARAÇ KULLANIMI</a:t>
            </a:r>
          </a:p>
        </p:txBody>
      </p:sp>
      <p:sp>
        <p:nvSpPr>
          <p:cNvPr id="5" name="Yuvarlatılmış Dikdörtgen 4"/>
          <p:cNvSpPr/>
          <p:nvPr/>
        </p:nvSpPr>
        <p:spPr>
          <a:xfrm>
            <a:off x="3275856" y="404664"/>
            <a:ext cx="5328592" cy="568863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bg1"/>
                </a:solidFill>
              </a:rPr>
              <a:t>Tanılama sürecinde kullanılan tarama araçları eğitim programlarının amaçları ve içerikleri ile uyumlu olmalıdır. Örneğin bir bilim odaklı programa üstün zekalı öğrenciler seçilirken, tanılama aracı olarak bilimsel yeteneği ölçen güvenilir araçlar kullanılmalıdır.</a:t>
            </a:r>
          </a:p>
        </p:txBody>
      </p:sp>
    </p:spTree>
    <p:extLst>
      <p:ext uri="{BB962C8B-B14F-4D97-AF65-F5344CB8AC3E}">
        <p14:creationId xmlns:p14="http://schemas.microsoft.com/office/powerpoint/2010/main" val="293756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392BB062-A822-4B4B-9815-3F8EF92DE789}"/>
              </a:ext>
            </a:extLst>
          </p:cNvPr>
          <p:cNvGraphicFramePr/>
          <p:nvPr/>
        </p:nvGraphicFramePr>
        <p:xfrm>
          <a:off x="2357422" y="571480"/>
          <a:ext cx="6172200"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artoonKids">
            <a:extLst>
              <a:ext uri="{FF2B5EF4-FFF2-40B4-BE49-F238E27FC236}">
                <a16:creationId xmlns="" xmlns:a16="http://schemas.microsoft.com/office/drawing/2014/main" id="{5CFFB2C1-DB42-45F8-A7A7-70F2969D4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7" y="3429000"/>
            <a:ext cx="7416824"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aşlık 1"/>
          <p:cNvSpPr>
            <a:spLocks noGrp="1"/>
          </p:cNvSpPr>
          <p:nvPr>
            <p:ph type="subTitle" idx="1"/>
          </p:nvPr>
        </p:nvSpPr>
        <p:spPr>
          <a:xfrm>
            <a:off x="1907704" y="3429000"/>
            <a:ext cx="6485899" cy="2297850"/>
          </a:xfrm>
        </p:spPr>
        <p:txBody>
          <a:bodyPr/>
          <a:lstStyle/>
          <a:p>
            <a:endParaRPr lang="tr-TR" dirty="0"/>
          </a:p>
        </p:txBody>
      </p:sp>
    </p:spTree>
    <p:extLst>
      <p:ext uri="{BB962C8B-B14F-4D97-AF65-F5344CB8AC3E}">
        <p14:creationId xmlns:p14="http://schemas.microsoft.com/office/powerpoint/2010/main" val="278995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588DBBAA-74C2-4791-B736-E06509EC7C4F}"/>
              </a:ext>
            </a:extLst>
          </p:cNvPr>
          <p:cNvGraphicFramePr/>
          <p:nvPr/>
        </p:nvGraphicFramePr>
        <p:xfrm>
          <a:off x="457200" y="274638"/>
          <a:ext cx="76867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4 İçerik Yer Tutucusu" descr="SCÄ°ENCE FAÄ°R ile ilgili gÃ¶rsel sonucu">
            <a:extLst>
              <a:ext uri="{FF2B5EF4-FFF2-40B4-BE49-F238E27FC236}">
                <a16:creationId xmlns="" xmlns:a16="http://schemas.microsoft.com/office/drawing/2014/main" id="{7F3FDEE9-CDDC-4C1B-BA33-0DE71ABAC780}"/>
              </a:ext>
            </a:extLst>
          </p:cNvPr>
          <p:cNvPicPr>
            <a:picLocks noGrp="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1857375" y="3214688"/>
            <a:ext cx="4762500" cy="2266950"/>
          </a:xfrm>
        </p:spPr>
      </p:pic>
      <p:sp>
        <p:nvSpPr>
          <p:cNvPr id="10244" name="5 Dikdörtgen">
            <a:extLst>
              <a:ext uri="{FF2B5EF4-FFF2-40B4-BE49-F238E27FC236}">
                <a16:creationId xmlns="" xmlns:a16="http://schemas.microsoft.com/office/drawing/2014/main" id="{CC635E49-0EE4-4D18-A4BF-B30CF204ECAF}"/>
              </a:ext>
            </a:extLst>
          </p:cNvPr>
          <p:cNvSpPr>
            <a:spLocks noChangeArrowheads="1"/>
          </p:cNvSpPr>
          <p:nvPr/>
        </p:nvSpPr>
        <p:spPr bwMode="auto">
          <a:xfrm>
            <a:off x="571500" y="1785938"/>
            <a:ext cx="7715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tr-TR" altLang="en-US" sz="2600">
                <a:solidFill>
                  <a:prstClr val="black"/>
                </a:solidFill>
                <a:latin typeface="Century Schoolbook" panose="02040604050505020304" pitchFamily="18" charset="0"/>
              </a:rPr>
              <a:t>Genel Zihinsel alanında yetenekli öğrencilerin özellikleri  için </a:t>
            </a:r>
            <a:r>
              <a:rPr lang="tr-TR" altLang="en-US" sz="2600">
                <a:solidFill>
                  <a:prstClr val="black"/>
                </a:solidFill>
                <a:latin typeface="Century Schoolbook" panose="02040604050505020304" pitchFamily="18" charset="0"/>
                <a:hlinkClick r:id="rId8"/>
              </a:rPr>
              <a:t>tıklayınız !</a:t>
            </a:r>
            <a:endParaRPr lang="tr-TR" altLang="en-US" sz="2600">
              <a:solidFill>
                <a:prstClr val="black"/>
              </a:solidFill>
              <a:latin typeface="Century Schoolbook" panose="02040604050505020304" pitchFamily="18" charset="0"/>
            </a:endParaRPr>
          </a:p>
        </p:txBody>
      </p:sp>
    </p:spTree>
    <p:extLst>
      <p:ext uri="{BB962C8B-B14F-4D97-AF65-F5344CB8AC3E}">
        <p14:creationId xmlns:p14="http://schemas.microsoft.com/office/powerpoint/2010/main" val="12111503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lsem ile ilgili görsel sonucu">
            <a:extLst>
              <a:ext uri="{FF2B5EF4-FFF2-40B4-BE49-F238E27FC236}">
                <a16:creationId xmlns="" xmlns:a16="http://schemas.microsoft.com/office/drawing/2014/main" id="{93629404-79DC-48AB-B566-46DF8C29AA97}"/>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2571750" y="2357438"/>
            <a:ext cx="38687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yagram">
            <a:extLst>
              <a:ext uri="{FF2B5EF4-FFF2-40B4-BE49-F238E27FC236}">
                <a16:creationId xmlns="" xmlns:a16="http://schemas.microsoft.com/office/drawing/2014/main" id="{151D999C-DEF1-459B-BFAE-F90634F0C580}"/>
              </a:ext>
            </a:extLst>
          </p:cNvPr>
          <p:cNvGraphicFramePr/>
          <p:nvPr/>
        </p:nvGraphicFramePr>
        <p:xfrm>
          <a:off x="642910" y="428604"/>
          <a:ext cx="7543800"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İçerik Yer Tutucusu">
            <a:extLst>
              <a:ext uri="{FF2B5EF4-FFF2-40B4-BE49-F238E27FC236}">
                <a16:creationId xmlns="" xmlns:a16="http://schemas.microsoft.com/office/drawing/2014/main" id="{60801D58-5961-4775-9C17-6E774E0D5DD9}"/>
              </a:ext>
            </a:extLst>
          </p:cNvPr>
          <p:cNvSpPr>
            <a:spLocks noGrp="1"/>
          </p:cNvSpPr>
          <p:nvPr>
            <p:ph sz="quarter" idx="2"/>
          </p:nvPr>
        </p:nvSpPr>
        <p:spPr>
          <a:xfrm>
            <a:off x="785813" y="2357438"/>
            <a:ext cx="3657600" cy="3886200"/>
          </a:xfrm>
        </p:spPr>
        <p:txBody>
          <a:bodyPr>
            <a:normAutofit/>
          </a:bodyPr>
          <a:lstStyle/>
          <a:p>
            <a:pPr eaLnBrk="1" hangingPunct="1">
              <a:lnSpc>
                <a:spcPct val="90000"/>
              </a:lnSpc>
              <a:buFont typeface="Wingdings" panose="05000000000000000000" pitchFamily="2" charset="2"/>
              <a:buChar char="Ø"/>
            </a:pPr>
            <a:r>
              <a:rPr lang="tr-TR" altLang="en-US"/>
              <a:t>Yanıtları bilir.</a:t>
            </a:r>
          </a:p>
          <a:p>
            <a:pPr eaLnBrk="1" hangingPunct="1">
              <a:lnSpc>
                <a:spcPct val="90000"/>
              </a:lnSpc>
              <a:buFont typeface="Wingdings" panose="05000000000000000000" pitchFamily="2" charset="2"/>
              <a:buChar char="Ø"/>
            </a:pPr>
            <a:r>
              <a:rPr lang="tr-TR" altLang="en-US"/>
              <a:t>İlgilidir.</a:t>
            </a:r>
          </a:p>
          <a:p>
            <a:pPr eaLnBrk="1" hangingPunct="1">
              <a:lnSpc>
                <a:spcPct val="90000"/>
              </a:lnSpc>
              <a:buFont typeface="Wingdings" panose="05000000000000000000" pitchFamily="2" charset="2"/>
              <a:buChar char="Ø"/>
            </a:pPr>
            <a:r>
              <a:rPr lang="tr-TR" altLang="en-US"/>
              <a:t>Çok çalışır.</a:t>
            </a:r>
          </a:p>
          <a:p>
            <a:pPr eaLnBrk="1" hangingPunct="1">
              <a:lnSpc>
                <a:spcPct val="90000"/>
              </a:lnSpc>
              <a:buFont typeface="Wingdings" panose="05000000000000000000" pitchFamily="2" charset="2"/>
              <a:buChar char="Ø"/>
            </a:pPr>
            <a:r>
              <a:rPr lang="tr-TR" altLang="en-US"/>
              <a:t>İyi ezberler.</a:t>
            </a:r>
          </a:p>
          <a:p>
            <a:pPr eaLnBrk="1" hangingPunct="1">
              <a:lnSpc>
                <a:spcPct val="90000"/>
              </a:lnSpc>
              <a:buFont typeface="Wingdings" panose="05000000000000000000" pitchFamily="2" charset="2"/>
              <a:buChar char="Ø"/>
            </a:pPr>
            <a:r>
              <a:rPr lang="tr-TR" altLang="en-US"/>
              <a:t>Doğru olarak kopya eder.</a:t>
            </a:r>
          </a:p>
          <a:p>
            <a:pPr eaLnBrk="1" hangingPunct="1">
              <a:lnSpc>
                <a:spcPct val="90000"/>
              </a:lnSpc>
              <a:buFont typeface="Wingdings" panose="05000000000000000000" pitchFamily="2" charset="2"/>
              <a:buChar char="Ø"/>
            </a:pPr>
            <a:r>
              <a:rPr lang="tr-TR" altLang="en-US"/>
              <a:t>Teknikçidir.</a:t>
            </a:r>
          </a:p>
          <a:p>
            <a:pPr eaLnBrk="1" hangingPunct="1">
              <a:lnSpc>
                <a:spcPct val="90000"/>
              </a:lnSpc>
              <a:buFont typeface="Wingdings" panose="05000000000000000000" pitchFamily="2" charset="2"/>
              <a:buChar char="Ø"/>
            </a:pPr>
            <a:r>
              <a:rPr lang="tr-TR" altLang="en-US"/>
              <a:t>Bilgileri emer.</a:t>
            </a:r>
          </a:p>
          <a:p>
            <a:pPr eaLnBrk="1" hangingPunct="1">
              <a:lnSpc>
                <a:spcPct val="90000"/>
              </a:lnSpc>
              <a:buFont typeface="Wingdings" panose="05000000000000000000" pitchFamily="2" charset="2"/>
              <a:buChar char="Ø"/>
            </a:pPr>
            <a:r>
              <a:rPr lang="tr-TR" altLang="en-US"/>
              <a:t>Üst grubu oluşturur.</a:t>
            </a:r>
          </a:p>
          <a:p>
            <a:pPr eaLnBrk="1" hangingPunct="1">
              <a:lnSpc>
                <a:spcPct val="90000"/>
              </a:lnSpc>
            </a:pPr>
            <a:endParaRPr lang="tr-TR" altLang="en-US"/>
          </a:p>
        </p:txBody>
      </p:sp>
      <p:sp>
        <p:nvSpPr>
          <p:cNvPr id="14" name="13 İçerik Yer Tutucusu">
            <a:extLst>
              <a:ext uri="{FF2B5EF4-FFF2-40B4-BE49-F238E27FC236}">
                <a16:creationId xmlns="" xmlns:a16="http://schemas.microsoft.com/office/drawing/2014/main" id="{19AF0EEC-9DD7-4ECB-88E7-7745089BB899}"/>
              </a:ext>
            </a:extLst>
          </p:cNvPr>
          <p:cNvSpPr>
            <a:spLocks noGrp="1"/>
          </p:cNvSpPr>
          <p:nvPr>
            <p:ph sz="quarter" idx="4"/>
          </p:nvPr>
        </p:nvSpPr>
        <p:spPr>
          <a:xfrm>
            <a:off x="4643438" y="2428875"/>
            <a:ext cx="3657600" cy="3886200"/>
          </a:xfrm>
        </p:spPr>
        <p:txBody>
          <a:bodyPr>
            <a:normAutofit/>
          </a:bodyPr>
          <a:lstStyle/>
          <a:p>
            <a:pPr eaLnBrk="1" hangingPunct="1">
              <a:lnSpc>
                <a:spcPct val="90000"/>
              </a:lnSpc>
              <a:buFont typeface="Wingdings" panose="05000000000000000000" pitchFamily="2" charset="2"/>
              <a:buChar char="Ø"/>
            </a:pPr>
            <a:r>
              <a:rPr lang="tr-TR" altLang="en-US"/>
              <a:t>Sorular sorar.</a:t>
            </a:r>
          </a:p>
          <a:p>
            <a:pPr eaLnBrk="1" hangingPunct="1">
              <a:lnSpc>
                <a:spcPct val="90000"/>
              </a:lnSpc>
              <a:buFont typeface="Wingdings" panose="05000000000000000000" pitchFamily="2" charset="2"/>
              <a:buChar char="Ø"/>
            </a:pPr>
            <a:r>
              <a:rPr lang="tr-TR" altLang="en-US"/>
              <a:t>Aşırı meraklıdır.</a:t>
            </a:r>
          </a:p>
          <a:p>
            <a:pPr eaLnBrk="1" hangingPunct="1">
              <a:lnSpc>
                <a:spcPct val="90000"/>
              </a:lnSpc>
              <a:buFont typeface="Wingdings" panose="05000000000000000000" pitchFamily="2" charset="2"/>
              <a:buChar char="Ø"/>
            </a:pPr>
            <a:r>
              <a:rPr lang="tr-TR" altLang="en-US"/>
              <a:t>Az çalışır, ama başarır.</a:t>
            </a:r>
          </a:p>
          <a:p>
            <a:pPr eaLnBrk="1" hangingPunct="1">
              <a:lnSpc>
                <a:spcPct val="90000"/>
              </a:lnSpc>
              <a:buFont typeface="Wingdings" panose="05000000000000000000" pitchFamily="2" charset="2"/>
              <a:buChar char="Ø"/>
            </a:pPr>
            <a:r>
              <a:rPr lang="tr-TR" altLang="en-US"/>
              <a:t>İyi tahmincidir.</a:t>
            </a:r>
          </a:p>
          <a:p>
            <a:pPr eaLnBrk="1" hangingPunct="1">
              <a:lnSpc>
                <a:spcPct val="90000"/>
              </a:lnSpc>
              <a:buFont typeface="Wingdings" panose="05000000000000000000" pitchFamily="2" charset="2"/>
              <a:buChar char="Ø"/>
            </a:pPr>
            <a:r>
              <a:rPr lang="tr-TR" altLang="en-US"/>
              <a:t>Yeni bir desen yaratır.</a:t>
            </a:r>
          </a:p>
          <a:p>
            <a:pPr eaLnBrk="1" hangingPunct="1">
              <a:lnSpc>
                <a:spcPct val="90000"/>
              </a:lnSpc>
              <a:buFont typeface="Wingdings" panose="05000000000000000000" pitchFamily="2" charset="2"/>
              <a:buChar char="Ø"/>
            </a:pPr>
            <a:r>
              <a:rPr lang="tr-TR" altLang="en-US"/>
              <a:t>İcatçıdır.</a:t>
            </a:r>
          </a:p>
          <a:p>
            <a:pPr eaLnBrk="1" hangingPunct="1">
              <a:lnSpc>
                <a:spcPct val="90000"/>
              </a:lnSpc>
              <a:buFont typeface="Wingdings" panose="05000000000000000000" pitchFamily="2" charset="2"/>
              <a:buChar char="Ø"/>
            </a:pPr>
            <a:r>
              <a:rPr lang="tr-TR" altLang="en-US"/>
              <a:t>Bilgilerle oynar.</a:t>
            </a:r>
          </a:p>
          <a:p>
            <a:pPr eaLnBrk="1" hangingPunct="1">
              <a:lnSpc>
                <a:spcPct val="90000"/>
              </a:lnSpc>
              <a:buFont typeface="Wingdings" panose="05000000000000000000" pitchFamily="2" charset="2"/>
              <a:buChar char="Ø"/>
            </a:pPr>
            <a:r>
              <a:rPr lang="tr-TR" altLang="en-US"/>
              <a:t>Grubun ötesindedir.</a:t>
            </a:r>
          </a:p>
          <a:p>
            <a:pPr eaLnBrk="1" hangingPunct="1">
              <a:lnSpc>
                <a:spcPct val="90000"/>
              </a:lnSpc>
              <a:buFont typeface="Wingdings" panose="05000000000000000000" pitchFamily="2" charset="2"/>
              <a:buNone/>
            </a:pPr>
            <a:endParaRPr lang="tr-TR" altLang="en-US"/>
          </a:p>
        </p:txBody>
      </p:sp>
      <p:sp>
        <p:nvSpPr>
          <p:cNvPr id="11270" name="10 Metin Yer Tutucusu">
            <a:extLst>
              <a:ext uri="{FF2B5EF4-FFF2-40B4-BE49-F238E27FC236}">
                <a16:creationId xmlns="" xmlns:a16="http://schemas.microsoft.com/office/drawing/2014/main" id="{587472EE-427F-48C4-919C-121C8D3CA478}"/>
              </a:ext>
            </a:extLst>
          </p:cNvPr>
          <p:cNvSpPr>
            <a:spLocks noGrp="1"/>
          </p:cNvSpPr>
          <p:nvPr>
            <p:ph type="body" sz="quarter" idx="1"/>
          </p:nvPr>
        </p:nvSpPr>
        <p:spPr>
          <a:xfrm>
            <a:off x="428625" y="1285875"/>
            <a:ext cx="3657600" cy="857250"/>
          </a:xfrm>
        </p:spPr>
        <p:txBody>
          <a:bodyPr/>
          <a:lstStyle/>
          <a:p>
            <a:pPr algn="ctr" eaLnBrk="1" hangingPunct="1"/>
            <a:endParaRPr lang="tr-TR" altLang="en-US" b="0">
              <a:solidFill>
                <a:schemeClr val="bg1"/>
              </a:solidFill>
            </a:endParaRPr>
          </a:p>
          <a:p>
            <a:pPr algn="ctr" eaLnBrk="1" hangingPunct="1"/>
            <a:r>
              <a:rPr lang="tr-TR" altLang="en-US" sz="2400" b="0">
                <a:solidFill>
                  <a:schemeClr val="bg1"/>
                </a:solidFill>
              </a:rPr>
              <a:t>Normal Üstü Öğrenci</a:t>
            </a:r>
          </a:p>
          <a:p>
            <a:pPr eaLnBrk="1" hangingPunct="1"/>
            <a:endParaRPr lang="tr-TR" altLang="en-US" sz="2400"/>
          </a:p>
        </p:txBody>
      </p:sp>
      <p:sp>
        <p:nvSpPr>
          <p:cNvPr id="11271" name="12 Metin Yer Tutucusu">
            <a:extLst>
              <a:ext uri="{FF2B5EF4-FFF2-40B4-BE49-F238E27FC236}">
                <a16:creationId xmlns="" xmlns:a16="http://schemas.microsoft.com/office/drawing/2014/main" id="{351F7B1A-E66A-4A25-AFC2-EDDA08124E74}"/>
              </a:ext>
            </a:extLst>
          </p:cNvPr>
          <p:cNvSpPr>
            <a:spLocks noGrp="1"/>
          </p:cNvSpPr>
          <p:nvPr>
            <p:ph type="body" sz="quarter" idx="3"/>
          </p:nvPr>
        </p:nvSpPr>
        <p:spPr>
          <a:xfrm>
            <a:off x="4357688" y="1285875"/>
            <a:ext cx="4000500" cy="857250"/>
          </a:xfrm>
        </p:spPr>
        <p:txBody>
          <a:bodyPr/>
          <a:lstStyle/>
          <a:p>
            <a:pPr eaLnBrk="1" hangingPunct="1"/>
            <a:endParaRPr lang="tr-TR" altLang="en-US" b="0">
              <a:solidFill>
                <a:schemeClr val="tx1"/>
              </a:solidFill>
            </a:endParaRPr>
          </a:p>
          <a:p>
            <a:pPr algn="ctr" eaLnBrk="1" hangingPunct="1"/>
            <a:r>
              <a:rPr lang="tr-TR" altLang="en-US" sz="2400" b="0">
                <a:solidFill>
                  <a:schemeClr val="tx1"/>
                </a:solidFill>
              </a:rPr>
              <a:t>     </a:t>
            </a:r>
            <a:r>
              <a:rPr lang="tr-TR" altLang="en-US" sz="2400" b="0">
                <a:solidFill>
                  <a:schemeClr val="bg1"/>
                </a:solidFill>
              </a:rPr>
              <a:t>Özel Yetenekli Öğrenci</a:t>
            </a:r>
          </a:p>
          <a:p>
            <a:pPr eaLnBrk="1" hangingPunct="1"/>
            <a:endParaRPr lang="tr-TR" altLang="en-US" sz="2400">
              <a:solidFill>
                <a:schemeClr val="tx1"/>
              </a:solidFill>
            </a:endParaRPr>
          </a:p>
        </p:txBody>
      </p:sp>
    </p:spTree>
    <p:extLst>
      <p:ext uri="{BB962C8B-B14F-4D97-AF65-F5344CB8AC3E}">
        <p14:creationId xmlns:p14="http://schemas.microsoft.com/office/powerpoint/2010/main" val="1668930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26312CF2-6E9F-4169-8DDB-C858D5FA12B7}"/>
              </a:ext>
            </a:extLst>
          </p:cNvPr>
          <p:cNvGraphicFramePr/>
          <p:nvPr/>
        </p:nvGraphicFramePr>
        <p:xfrm>
          <a:off x="457200" y="274638"/>
          <a:ext cx="782957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1" name="Picture 2" descr="C:\Users\bilsem\Desktop\Nota-Hareketli-Resimleri-5 (1).gif">
            <a:extLst>
              <a:ext uri="{FF2B5EF4-FFF2-40B4-BE49-F238E27FC236}">
                <a16:creationId xmlns="" xmlns:a16="http://schemas.microsoft.com/office/drawing/2014/main" id="{485B2976-213A-418C-A121-4B4E12647BE5}"/>
              </a:ext>
            </a:extLst>
          </p:cNvPr>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785813" y="3500438"/>
            <a:ext cx="7423150" cy="1855787"/>
          </a:xfrm>
        </p:spPr>
      </p:pic>
      <p:sp>
        <p:nvSpPr>
          <p:cNvPr id="12292" name="6 Dikdörtgen">
            <a:extLst>
              <a:ext uri="{FF2B5EF4-FFF2-40B4-BE49-F238E27FC236}">
                <a16:creationId xmlns="" xmlns:a16="http://schemas.microsoft.com/office/drawing/2014/main" id="{364AD9A5-610B-4D1D-86FF-084BF86178A9}"/>
              </a:ext>
            </a:extLst>
          </p:cNvPr>
          <p:cNvSpPr>
            <a:spLocks noChangeArrowheads="1"/>
          </p:cNvSpPr>
          <p:nvPr/>
        </p:nvSpPr>
        <p:spPr bwMode="auto">
          <a:xfrm>
            <a:off x="785813" y="2071688"/>
            <a:ext cx="7643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tr-TR" altLang="en-US" sz="2800">
                <a:solidFill>
                  <a:prstClr val="black"/>
                </a:solidFill>
                <a:latin typeface="Century Schoolbook" panose="02040604050505020304" pitchFamily="18" charset="0"/>
              </a:rPr>
              <a:t>Müzik alanında yetenekli öğrencilerin özellikleri için  </a:t>
            </a:r>
            <a:r>
              <a:rPr lang="tr-TR" altLang="en-US" sz="2800">
                <a:solidFill>
                  <a:prstClr val="black"/>
                </a:solidFill>
                <a:latin typeface="Century Schoolbook" panose="02040604050505020304" pitchFamily="18" charset="0"/>
                <a:hlinkClick r:id="rId8"/>
              </a:rPr>
              <a:t>tıklayınız !</a:t>
            </a:r>
            <a:endParaRPr lang="tr-TR" altLang="en-US" sz="2800">
              <a:solidFill>
                <a:prstClr val="black"/>
              </a:solidFill>
              <a:latin typeface="Century Schoolbook" panose="02040604050505020304" pitchFamily="18" charset="0"/>
            </a:endParaRPr>
          </a:p>
        </p:txBody>
      </p:sp>
    </p:spTree>
    <p:extLst>
      <p:ext uri="{BB962C8B-B14F-4D97-AF65-F5344CB8AC3E}">
        <p14:creationId xmlns:p14="http://schemas.microsoft.com/office/powerpoint/2010/main" val="9175669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221985FE-6927-474E-83FF-C036CCF0B14C}"/>
              </a:ext>
            </a:extLst>
          </p:cNvPr>
          <p:cNvGraphicFramePr/>
          <p:nvPr/>
        </p:nvGraphicFramePr>
        <p:xfrm>
          <a:off x="457200" y="274638"/>
          <a:ext cx="790101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A598070B-B878-4597-A96E-223127DDE2A2}"/>
              </a:ext>
            </a:extLst>
          </p:cNvPr>
          <p:cNvSpPr>
            <a:spLocks noGrp="1"/>
          </p:cNvSpPr>
          <p:nvPr>
            <p:ph sz="quarter" idx="1"/>
          </p:nvPr>
        </p:nvSpPr>
        <p:spPr>
          <a:xfrm>
            <a:off x="457200" y="1600200"/>
            <a:ext cx="7543800" cy="971550"/>
          </a:xfrm>
        </p:spPr>
        <p:txBody>
          <a:bodyPr>
            <a:normAutofit/>
          </a:bodyPr>
          <a:lstStyle/>
          <a:p>
            <a:pPr indent="0" algn="ctr" eaLnBrk="1" fontAlgn="auto" hangingPunct="1">
              <a:spcAft>
                <a:spcPts val="0"/>
              </a:spcAft>
              <a:buFont typeface="Wingdings"/>
              <a:buNone/>
              <a:defRPr/>
            </a:pPr>
            <a:r>
              <a:rPr lang="tr-TR" sz="2600" dirty="0"/>
              <a:t>Resim alanında yetenekli öğrencilerin özellikleri için </a:t>
            </a:r>
            <a:r>
              <a:rPr lang="tr-TR" sz="2600" dirty="0">
                <a:hlinkClick r:id="rId7"/>
              </a:rPr>
              <a:t>tıklayınız !</a:t>
            </a:r>
            <a:endParaRPr lang="tr-TR" sz="2600" dirty="0"/>
          </a:p>
          <a:p>
            <a:pPr marL="274320" indent="-274320" eaLnBrk="1" fontAlgn="auto" hangingPunct="1">
              <a:spcAft>
                <a:spcPts val="0"/>
              </a:spcAft>
              <a:buFont typeface="Wingdings"/>
              <a:buChar char=""/>
              <a:defRPr/>
            </a:pPr>
            <a:endParaRPr lang="tr-TR" dirty="0"/>
          </a:p>
          <a:p>
            <a:pPr marL="274320" indent="-274320" eaLnBrk="1" fontAlgn="auto" hangingPunct="1">
              <a:spcAft>
                <a:spcPts val="0"/>
              </a:spcAft>
              <a:buFont typeface="Wingdings"/>
              <a:buChar char=""/>
              <a:defRPr/>
            </a:pPr>
            <a:endParaRPr lang="tr-TR" dirty="0"/>
          </a:p>
        </p:txBody>
      </p:sp>
      <p:pic>
        <p:nvPicPr>
          <p:cNvPr id="13316" name="Picture 3" descr="C:\Users\bilsem\Desktop\ressam_gifgiff_cin_ali.gif">
            <a:extLst>
              <a:ext uri="{FF2B5EF4-FFF2-40B4-BE49-F238E27FC236}">
                <a16:creationId xmlns="" xmlns:a16="http://schemas.microsoft.com/office/drawing/2014/main" id="{44B160F9-4076-46DF-8247-FE10F51FFCC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57438" y="2500313"/>
            <a:ext cx="435768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1710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EA885742-A522-4CB9-AEE7-E42D9840538F}"/>
              </a:ext>
            </a:extLst>
          </p:cNvPr>
          <p:cNvGraphicFramePr/>
          <p:nvPr/>
        </p:nvGraphicFramePr>
        <p:xfrm>
          <a:off x="571472" y="285728"/>
          <a:ext cx="8072494"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7 İçerik Yer Tutucusu">
            <a:extLst>
              <a:ext uri="{FF2B5EF4-FFF2-40B4-BE49-F238E27FC236}">
                <a16:creationId xmlns="" xmlns:a16="http://schemas.microsoft.com/office/drawing/2014/main" id="{7169DB94-F6E5-4CDB-8204-934DED804150}"/>
              </a:ext>
            </a:extLst>
          </p:cNvPr>
          <p:cNvSpPr>
            <a:spLocks noGrp="1"/>
          </p:cNvSpPr>
          <p:nvPr>
            <p:ph sz="quarter" idx="1"/>
          </p:nvPr>
        </p:nvSpPr>
        <p:spPr>
          <a:xfrm>
            <a:off x="214313" y="1428750"/>
            <a:ext cx="5143500" cy="4873625"/>
          </a:xfrm>
        </p:spPr>
        <p:txBody>
          <a:bodyPr/>
          <a:lstStyle/>
          <a:p>
            <a:pPr indent="0" algn="just" eaLnBrk="1" hangingPunct="1">
              <a:buFont typeface="Wingdings" panose="05000000000000000000" pitchFamily="2" charset="2"/>
              <a:buNone/>
            </a:pPr>
            <a:r>
              <a:rPr lang="tr-TR" altLang="en-US"/>
              <a:t>Özel yetenekli öğrencilerden mutlak bir akademik başarı beklenemez. Başarısız öğrenci profili çizebilirler ya da  yalnızca bir alanda yüksek performans gösterirken diğer alanlarda ortalama / ortalama altı performans sergileyebilirler. </a:t>
            </a:r>
          </a:p>
          <a:p>
            <a:pPr indent="0" algn="just" eaLnBrk="1" hangingPunct="1">
              <a:buFont typeface="Wingdings" panose="05000000000000000000" pitchFamily="2" charset="2"/>
              <a:buNone/>
            </a:pPr>
            <a:endParaRPr lang="tr-TR" altLang="en-US"/>
          </a:p>
          <a:p>
            <a:pPr indent="0" algn="just" eaLnBrk="1" hangingPunct="1">
              <a:buFont typeface="Wingdings" panose="05000000000000000000" pitchFamily="2" charset="2"/>
              <a:buNone/>
            </a:pPr>
            <a:r>
              <a:rPr lang="tr-TR" altLang="en-US" b="1"/>
              <a:t>Yönlendirmelerde akademik yönden zayıf fakat farklı zeka türü özellikleri gösteren  öğrencileri de göz önünde bulundurmayı unutmayalım.</a:t>
            </a:r>
          </a:p>
        </p:txBody>
      </p:sp>
      <p:pic>
        <p:nvPicPr>
          <p:cNvPr id="14340" name="Resim 3">
            <a:extLst>
              <a:ext uri="{FF2B5EF4-FFF2-40B4-BE49-F238E27FC236}">
                <a16:creationId xmlns="" xmlns:a16="http://schemas.microsoft.com/office/drawing/2014/main" id="{4821EC44-F9C0-4AE6-8B5F-D7B7459757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29250" y="2714625"/>
            <a:ext cx="3286125"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22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FD79E94C-AD81-499D-B0BA-BBC1F99CDBA8}"/>
              </a:ext>
            </a:extLst>
          </p:cNvPr>
          <p:cNvGraphicFramePr/>
          <p:nvPr/>
        </p:nvGraphicFramePr>
        <p:xfrm>
          <a:off x="457200" y="274638"/>
          <a:ext cx="7615262"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2 İçerik Yer Tutucusu">
            <a:extLst>
              <a:ext uri="{FF2B5EF4-FFF2-40B4-BE49-F238E27FC236}">
                <a16:creationId xmlns="" xmlns:a16="http://schemas.microsoft.com/office/drawing/2014/main" id="{CD8A5594-3ECC-45E3-B43C-F9A9E1DAC279}"/>
              </a:ext>
            </a:extLst>
          </p:cNvPr>
          <p:cNvSpPr>
            <a:spLocks noGrp="1"/>
          </p:cNvSpPr>
          <p:nvPr>
            <p:ph sz="quarter" idx="1"/>
          </p:nvPr>
        </p:nvSpPr>
        <p:spPr>
          <a:xfrm>
            <a:off x="428625" y="1357313"/>
            <a:ext cx="7758113" cy="4071937"/>
          </a:xfrm>
        </p:spPr>
        <p:txBody>
          <a:bodyPr/>
          <a:lstStyle/>
          <a:p>
            <a:pPr indent="0" algn="just" eaLnBrk="1" hangingPunct="1">
              <a:buFont typeface="Wingdings" panose="05000000000000000000" pitchFamily="2" charset="2"/>
              <a:buNone/>
            </a:pPr>
            <a:r>
              <a:rPr lang="tr-TR" altLang="en-US"/>
              <a:t>Özel yetenekli öğrenciler, bebekliklerinden itibaren belirli alanlarda akranlarına göre anlamlı farklılıklar gösterirler. Bu nedenle onları en iyi tanıyan grup aileleridir. BİLSEM yönlendirme sürecinde, ailelerin görüş ve önerileri önemsenmelidir. </a:t>
            </a:r>
          </a:p>
          <a:p>
            <a:pPr indent="0" algn="just" eaLnBrk="1" hangingPunct="1">
              <a:buFont typeface="Wingdings" panose="05000000000000000000" pitchFamily="2" charset="2"/>
              <a:buNone/>
            </a:pPr>
            <a:r>
              <a:rPr lang="tr-TR" altLang="en-US" b="1"/>
              <a:t>Öğrencinin yöneltilme sürecinde okul yönetimi, rehber öğretmen ve sınıf öğretmeni iş birliği içerisinde çalışabilmelidir.</a:t>
            </a:r>
          </a:p>
        </p:txBody>
      </p:sp>
      <p:pic>
        <p:nvPicPr>
          <p:cNvPr id="15364" name="Picture 4" descr="http://opsiyonhaber.com/images_up/mutlu-olmanin-yolu-7.jpg">
            <a:extLst>
              <a:ext uri="{FF2B5EF4-FFF2-40B4-BE49-F238E27FC236}">
                <a16:creationId xmlns="" xmlns:a16="http://schemas.microsoft.com/office/drawing/2014/main" id="{99E05FAC-910A-4577-A60E-4D3EB9C155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857750"/>
            <a:ext cx="23574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21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üzlem 3">
            <a:extLst>
              <a:ext uri="{FF2B5EF4-FFF2-40B4-BE49-F238E27FC236}">
                <a16:creationId xmlns:a16="http://schemas.microsoft.com/office/drawing/2014/main" xmlns="" id="{4F213DB7-48F9-41DC-A2B8-C8846E898FFB}"/>
              </a:ext>
            </a:extLst>
          </p:cNvPr>
          <p:cNvSpPr/>
          <p:nvPr/>
        </p:nvSpPr>
        <p:spPr>
          <a:xfrm>
            <a:off x="461885" y="2790228"/>
            <a:ext cx="5832648" cy="3735116"/>
          </a:xfrm>
          <a:prstGeom prst="plaque">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ct val="20000"/>
              </a:spcBef>
              <a:buClr>
                <a:srgbClr val="4E67C8">
                  <a:lumMod val="60000"/>
                  <a:lumOff val="40000"/>
                </a:srgbClr>
              </a:buClr>
              <a:buFont typeface="Arial" pitchFamily="34" charset="0"/>
              <a:buChar char="•"/>
            </a:pPr>
            <a:r>
              <a:rPr lang="tr-TR" sz="2400" b="1" dirty="0">
                <a:solidFill>
                  <a:schemeClr val="bg1"/>
                </a:solidFill>
              </a:rPr>
              <a:t>zeka zihinsel ve zihinsel olmayan bileşenlerden oluşmakta, </a:t>
            </a:r>
          </a:p>
          <a:p>
            <a:pPr marL="274320" lvl="0" indent="-274320">
              <a:spcBef>
                <a:spcPct val="20000"/>
              </a:spcBef>
              <a:buClr>
                <a:srgbClr val="4E67C8">
                  <a:lumMod val="60000"/>
                  <a:lumOff val="40000"/>
                </a:srgbClr>
              </a:buClr>
              <a:buFont typeface="Arial" pitchFamily="34" charset="0"/>
              <a:buChar char="•"/>
            </a:pPr>
            <a:r>
              <a:rPr lang="tr-TR" sz="2400" b="1" dirty="0">
                <a:solidFill>
                  <a:schemeClr val="bg1"/>
                </a:solidFill>
              </a:rPr>
              <a:t>kişilik özellikleri ve </a:t>
            </a:r>
          </a:p>
          <a:p>
            <a:pPr marL="274320" lvl="0" indent="-274320">
              <a:spcBef>
                <a:spcPct val="20000"/>
              </a:spcBef>
              <a:buClr>
                <a:srgbClr val="4E67C8">
                  <a:lumMod val="60000"/>
                  <a:lumOff val="40000"/>
                </a:srgbClr>
              </a:buClr>
              <a:buFont typeface="Arial" pitchFamily="34" charset="0"/>
              <a:buChar char="•"/>
            </a:pPr>
            <a:r>
              <a:rPr lang="tr-TR" sz="2400" b="1" dirty="0">
                <a:solidFill>
                  <a:schemeClr val="bg1"/>
                </a:solidFill>
              </a:rPr>
              <a:t>çevresel koşullar gibi faktörlerin birleşimi ve ya </a:t>
            </a:r>
          </a:p>
          <a:p>
            <a:pPr marL="274320" lvl="0" indent="-274320">
              <a:spcBef>
                <a:spcPct val="20000"/>
              </a:spcBef>
              <a:buClr>
                <a:srgbClr val="4E67C8">
                  <a:lumMod val="60000"/>
                  <a:lumOff val="40000"/>
                </a:srgbClr>
              </a:buClr>
              <a:buFont typeface="Arial" pitchFamily="34" charset="0"/>
              <a:buChar char="•"/>
            </a:pPr>
            <a:r>
              <a:rPr lang="tr-TR" sz="2400" b="1" dirty="0">
                <a:solidFill>
                  <a:schemeClr val="bg1"/>
                </a:solidFill>
              </a:rPr>
              <a:t>etkileşiminin bir sonucu olarak ortaya çıkmaktadır.</a:t>
            </a:r>
          </a:p>
        </p:txBody>
      </p:sp>
      <p:sp>
        <p:nvSpPr>
          <p:cNvPr id="6" name="Konuşma Balonu: Oval 5">
            <a:extLst>
              <a:ext uri="{FF2B5EF4-FFF2-40B4-BE49-F238E27FC236}">
                <a16:creationId xmlns:a16="http://schemas.microsoft.com/office/drawing/2014/main" xmlns="" id="{69A132A4-135E-4949-8CA7-002ECC82BCF8}"/>
              </a:ext>
            </a:extLst>
          </p:cNvPr>
          <p:cNvSpPr/>
          <p:nvPr/>
        </p:nvSpPr>
        <p:spPr>
          <a:xfrm>
            <a:off x="2951312" y="45047"/>
            <a:ext cx="6192688" cy="2745181"/>
          </a:xfrm>
          <a:prstGeom prst="wedgeEllipseCallou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Çağdaş yaklaşımlarda üstün zekanın rakamlarla belirlenmesinin çok zor olduğuna inanılır.</a:t>
            </a:r>
          </a:p>
          <a:p>
            <a:pPr algn="ctr"/>
            <a:r>
              <a:rPr lang="tr-TR" dirty="0" err="1">
                <a:solidFill>
                  <a:schemeClr val="bg1"/>
                </a:solidFill>
              </a:rPr>
              <a:t>Sternberg</a:t>
            </a:r>
            <a:r>
              <a:rPr lang="tr-TR" dirty="0">
                <a:solidFill>
                  <a:schemeClr val="bg1"/>
                </a:solidFill>
              </a:rPr>
              <a:t>(1984) ve </a:t>
            </a:r>
            <a:r>
              <a:rPr lang="tr-TR" dirty="0" err="1">
                <a:solidFill>
                  <a:schemeClr val="bg1"/>
                </a:solidFill>
              </a:rPr>
              <a:t>Gardner</a:t>
            </a:r>
            <a:r>
              <a:rPr lang="tr-TR" dirty="0">
                <a:solidFill>
                  <a:schemeClr val="bg1"/>
                </a:solidFill>
              </a:rPr>
              <a:t> (1983) gibi araştırmacıların çok boyutlu ve dinamik kuramlarına göre ; </a:t>
            </a:r>
          </a:p>
        </p:txBody>
      </p:sp>
      <p:sp>
        <p:nvSpPr>
          <p:cNvPr id="9" name="Dikdörtgen 8">
            <a:extLst>
              <a:ext uri="{FF2B5EF4-FFF2-40B4-BE49-F238E27FC236}">
                <a16:creationId xmlns:a16="http://schemas.microsoft.com/office/drawing/2014/main" xmlns="" id="{52E1255C-4B3E-40D1-8F24-B5F3662563B3}"/>
              </a:ext>
            </a:extLst>
          </p:cNvPr>
          <p:cNvSpPr/>
          <p:nvPr/>
        </p:nvSpPr>
        <p:spPr>
          <a:xfrm rot="19578748">
            <a:off x="40978" y="189124"/>
            <a:ext cx="3658662" cy="1200329"/>
          </a:xfrm>
          <a:prstGeom prst="rect">
            <a:avLst/>
          </a:prstGeom>
        </p:spPr>
        <p:txBody>
          <a:bodyPr wrap="square">
            <a:spAutoFit/>
          </a:bodyPr>
          <a:lstStyle/>
          <a:p>
            <a:r>
              <a:rPr lang="tr-TR" sz="3600" b="1" spc="50" dirty="0">
                <a:ln w="13335" cmpd="sng">
                  <a:solidFill>
                    <a:srgbClr val="4E67C8">
                      <a:lumMod val="50000"/>
                    </a:srgbClr>
                  </a:solidFill>
                  <a:prstDash val="solid"/>
                </a:ln>
                <a:solidFill>
                  <a:srgbClr val="F14124">
                    <a:tint val="1000"/>
                  </a:srgbClr>
                </a:solidFill>
                <a:ea typeface="+mj-ea"/>
                <a:cs typeface="+mj-cs"/>
              </a:rPr>
              <a:t>Çağdaş Yaklaşımlar</a:t>
            </a:r>
            <a:endParaRPr lang="tr-TR" dirty="0"/>
          </a:p>
        </p:txBody>
      </p:sp>
    </p:spTree>
    <p:extLst>
      <p:ext uri="{BB962C8B-B14F-4D97-AF65-F5344CB8AC3E}">
        <p14:creationId xmlns:p14="http://schemas.microsoft.com/office/powerpoint/2010/main" val="34157186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12D6C4E2-E832-4960-A352-18A0432FE2F4}"/>
              </a:ext>
            </a:extLst>
          </p:cNvPr>
          <p:cNvSpPr>
            <a:spLocks noGrp="1"/>
          </p:cNvSpPr>
          <p:nvPr>
            <p:ph sz="quarter" idx="1"/>
          </p:nvPr>
        </p:nvSpPr>
        <p:spPr>
          <a:xfrm>
            <a:off x="714375" y="357188"/>
            <a:ext cx="7424738" cy="3500437"/>
          </a:xfrm>
        </p:spPr>
        <p:txBody>
          <a:bodyPr>
            <a:normAutofit fontScale="92500" lnSpcReduction="20000"/>
          </a:bodyPr>
          <a:lstStyle/>
          <a:p>
            <a:pPr marL="274320" indent="-274320" eaLnBrk="1" fontAlgn="auto" hangingPunct="1">
              <a:spcAft>
                <a:spcPts val="0"/>
              </a:spcAft>
              <a:buFont typeface="Wingdings"/>
              <a:buNone/>
              <a:defRPr/>
            </a:pPr>
            <a:endParaRPr lang="tr-TR" b="1" u="sng" dirty="0"/>
          </a:p>
          <a:p>
            <a:pPr marL="274320" indent="-274320" algn="just" eaLnBrk="1" fontAlgn="auto" hangingPunct="1">
              <a:spcAft>
                <a:spcPts val="0"/>
              </a:spcAft>
              <a:buFont typeface="Wingdings"/>
              <a:buNone/>
              <a:defRPr/>
            </a:pPr>
            <a:r>
              <a:rPr lang="tr-TR" sz="2600" b="1" u="sng" dirty="0"/>
              <a:t>Yapılacak olan toplantılarda;</a:t>
            </a:r>
            <a:endParaRPr lang="tr-TR" sz="2600" b="1" dirty="0"/>
          </a:p>
          <a:p>
            <a:pPr marL="274320" indent="-274320" algn="just" eaLnBrk="1" fontAlgn="auto" hangingPunct="1">
              <a:spcAft>
                <a:spcPts val="0"/>
              </a:spcAft>
              <a:buFont typeface="Wingdings" panose="05000000000000000000" pitchFamily="2" charset="2"/>
              <a:buChar char="Ø"/>
              <a:defRPr/>
            </a:pPr>
            <a:r>
              <a:rPr lang="tr-TR" dirty="0"/>
              <a:t>Özel yetenekli öğrenciler ve genel özellikleri</a:t>
            </a:r>
          </a:p>
          <a:p>
            <a:pPr marL="274320" indent="-274320" algn="just" eaLnBrk="1" fontAlgn="auto" hangingPunct="1">
              <a:spcAft>
                <a:spcPts val="0"/>
              </a:spcAft>
              <a:buFont typeface="Wingdings" panose="05000000000000000000" pitchFamily="2" charset="2"/>
              <a:buChar char="Ø"/>
              <a:defRPr/>
            </a:pPr>
            <a:r>
              <a:rPr lang="tr-TR" dirty="0"/>
              <a:t>Zeka, başarı, özel yetenek kavramları arasındaki farklılıklar,</a:t>
            </a:r>
          </a:p>
          <a:p>
            <a:pPr marL="274320" indent="-274320" algn="just" eaLnBrk="1" fontAlgn="auto" hangingPunct="1">
              <a:spcAft>
                <a:spcPts val="0"/>
              </a:spcAft>
              <a:buFont typeface="Wingdings" panose="05000000000000000000" pitchFamily="2" charset="2"/>
              <a:buChar char="Ø"/>
              <a:defRPr/>
            </a:pPr>
            <a:r>
              <a:rPr lang="tr-TR" dirty="0"/>
              <a:t>BİLSEM hakkında genel bilgiler, BİLSEM’DEKİ eğitim süreci,</a:t>
            </a:r>
          </a:p>
          <a:p>
            <a:pPr marL="274320" indent="-274320" algn="just" eaLnBrk="1" fontAlgn="auto" hangingPunct="1">
              <a:spcAft>
                <a:spcPts val="0"/>
              </a:spcAft>
              <a:buFont typeface="Wingdings" panose="05000000000000000000" pitchFamily="2" charset="2"/>
              <a:buChar char="Ø"/>
              <a:defRPr/>
            </a:pPr>
            <a:r>
              <a:rPr lang="tr-TR" dirty="0"/>
              <a:t>BİLSEM seçme sürecinin bir başarı testi olmadığı; dolayısıyla öğrenciye  sınav stresinin yüklenmemesi gerektiği anlatılmalıdır. </a:t>
            </a:r>
          </a:p>
          <a:p>
            <a:pPr marL="274320" indent="-274320" eaLnBrk="1" fontAlgn="auto" hangingPunct="1">
              <a:spcAft>
                <a:spcPts val="0"/>
              </a:spcAft>
              <a:buFont typeface="Wingdings" panose="05000000000000000000" pitchFamily="2" charset="2"/>
              <a:buChar char="Ø"/>
              <a:defRPr/>
            </a:pPr>
            <a:endParaRPr lang="tr-TR" dirty="0"/>
          </a:p>
          <a:p>
            <a:pPr marL="274320" indent="-274320" eaLnBrk="1" fontAlgn="auto" hangingPunct="1">
              <a:spcAft>
                <a:spcPts val="0"/>
              </a:spcAft>
              <a:buFont typeface="Wingdings" panose="05000000000000000000" pitchFamily="2" charset="2"/>
              <a:buChar char="Ø"/>
              <a:defRPr/>
            </a:pPr>
            <a:endParaRPr lang="tr-TR" dirty="0"/>
          </a:p>
        </p:txBody>
      </p:sp>
      <p:pic>
        <p:nvPicPr>
          <p:cNvPr id="16387" name="Picture 4" descr="C:\Users\bilsem\Desktop\Soru-Isareti-Hareketli-Resimleri-16.gif">
            <a:extLst>
              <a:ext uri="{FF2B5EF4-FFF2-40B4-BE49-F238E27FC236}">
                <a16:creationId xmlns="" xmlns:a16="http://schemas.microsoft.com/office/drawing/2014/main" id="{104C27E4-879F-4265-8CB5-E9BB460D7E9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487738"/>
            <a:ext cx="473392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7884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C6C2E092-FCED-4550-8151-357A90729123}"/>
              </a:ext>
            </a:extLst>
          </p:cNvPr>
          <p:cNvGraphicFramePr/>
          <p:nvPr/>
        </p:nvGraphicFramePr>
        <p:xfrm>
          <a:off x="571472" y="500042"/>
          <a:ext cx="7686700" cy="1154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İçerik Yer Tutucusu">
            <a:extLst>
              <a:ext uri="{FF2B5EF4-FFF2-40B4-BE49-F238E27FC236}">
                <a16:creationId xmlns="" xmlns:a16="http://schemas.microsoft.com/office/drawing/2014/main" id="{44067D69-13BB-4F5D-80CE-BA9F54F4D769}"/>
              </a:ext>
            </a:extLst>
          </p:cNvPr>
          <p:cNvGraphicFramePr>
            <a:graphicFrameLocks noGrp="1"/>
          </p:cNvGraphicFramePr>
          <p:nvPr>
            <p:ph sz="quarter" idx="1"/>
          </p:nvPr>
        </p:nvGraphicFramePr>
        <p:xfrm>
          <a:off x="571472" y="2643182"/>
          <a:ext cx="7615262"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16181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6B9ACC34-A6A6-43EA-9C4F-EE4678DD039C}"/>
              </a:ext>
            </a:extLst>
          </p:cNvPr>
          <p:cNvGraphicFramePr/>
          <p:nvPr/>
        </p:nvGraphicFramePr>
        <p:xfrm>
          <a:off x="457200" y="274638"/>
          <a:ext cx="761526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İçerik Yer Tutucusu">
            <a:extLst>
              <a:ext uri="{FF2B5EF4-FFF2-40B4-BE49-F238E27FC236}">
                <a16:creationId xmlns="" xmlns:a16="http://schemas.microsoft.com/office/drawing/2014/main" id="{0548443C-A97C-4840-A17C-29B971D8BFCD}"/>
              </a:ext>
            </a:extLst>
          </p:cNvPr>
          <p:cNvSpPr>
            <a:spLocks noGrp="1"/>
          </p:cNvSpPr>
          <p:nvPr>
            <p:ph sz="quarter" idx="1"/>
          </p:nvPr>
        </p:nvSpPr>
        <p:spPr>
          <a:xfrm>
            <a:off x="285750" y="1428750"/>
            <a:ext cx="7858125" cy="2543175"/>
          </a:xfrm>
        </p:spPr>
        <p:txBody>
          <a:bodyPr>
            <a:normAutofit/>
          </a:bodyPr>
          <a:lstStyle/>
          <a:p>
            <a:pPr eaLnBrk="1" hangingPunct="1">
              <a:lnSpc>
                <a:spcPct val="80000"/>
              </a:lnSpc>
            </a:pPr>
            <a:endParaRPr lang="tr-TR" altLang="en-US" sz="1500"/>
          </a:p>
          <a:p>
            <a:pPr algn="just" eaLnBrk="1" hangingPunct="1">
              <a:lnSpc>
                <a:spcPct val="80000"/>
              </a:lnSpc>
              <a:buFont typeface="Wingdings" panose="05000000000000000000" pitchFamily="2" charset="2"/>
              <a:buNone/>
            </a:pPr>
            <a:r>
              <a:rPr lang="tr-TR" altLang="en-US" sz="2300"/>
              <a:t>Bilim ve sanat merkezleri, örgün eğitim kurumlarına devam eden ve genel zihinsel yetenek, görsel sanatlar veya müzik yetenek alanlarında özel yetenekli olarak tanılanan öğrenciler için, yeteneklerini geliştirerek, kapasitelerini en üst düzeyde kullanmalarını sağlamak amacıyla, destek eğitim vermek üzere açılmış olan özel eğitim kurumlarıdır.</a:t>
            </a:r>
          </a:p>
        </p:txBody>
      </p:sp>
      <p:pic>
        <p:nvPicPr>
          <p:cNvPr id="18436" name="Resim 5">
            <a:extLst>
              <a:ext uri="{FF2B5EF4-FFF2-40B4-BE49-F238E27FC236}">
                <a16:creationId xmlns="" xmlns:a16="http://schemas.microsoft.com/office/drawing/2014/main" id="{4941636D-0D02-4D88-9BA5-44683B47052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3929063"/>
            <a:ext cx="350043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318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Çoklu Zeka">
            <a:extLst>
              <a:ext uri="{FF2B5EF4-FFF2-40B4-BE49-F238E27FC236}">
                <a16:creationId xmlns="" xmlns:a16="http://schemas.microsoft.com/office/drawing/2014/main" id="{0B340F4D-098B-4B0B-93CD-4F67E106C0FD}"/>
              </a:ext>
            </a:extLst>
          </p:cNvPr>
          <p:cNvPicPr>
            <a:picLocks noChangeAspect="1" noChangeArrowheads="1"/>
          </p:cNvPicPr>
          <p:nvPr/>
        </p:nvPicPr>
        <p:blipFill>
          <a:blip r:embed="rId2">
            <a:lum bright="70000"/>
            <a:extLst>
              <a:ext uri="{28A0092B-C50C-407E-A947-70E740481C1C}">
                <a14:useLocalDpi xmlns:a14="http://schemas.microsoft.com/office/drawing/2010/main" val="0"/>
              </a:ext>
            </a:extLst>
          </a:blip>
          <a:srcRect/>
          <a:stretch>
            <a:fillRect/>
          </a:stretch>
        </p:blipFill>
        <p:spPr bwMode="auto">
          <a:xfrm>
            <a:off x="2071688" y="2500313"/>
            <a:ext cx="381635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Diyagram">
            <a:extLst>
              <a:ext uri="{FF2B5EF4-FFF2-40B4-BE49-F238E27FC236}">
                <a16:creationId xmlns="" xmlns:a16="http://schemas.microsoft.com/office/drawing/2014/main" id="{97149C21-A8D6-46A1-946F-85EE3F7C9F03}"/>
              </a:ext>
            </a:extLst>
          </p:cNvPr>
          <p:cNvGraphicFramePr/>
          <p:nvPr/>
        </p:nvGraphicFramePr>
        <p:xfrm>
          <a:off x="457200" y="273050"/>
          <a:ext cx="7901014"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İçerik Yer Tutucusu">
            <a:extLst>
              <a:ext uri="{FF2B5EF4-FFF2-40B4-BE49-F238E27FC236}">
                <a16:creationId xmlns="" xmlns:a16="http://schemas.microsoft.com/office/drawing/2014/main" id="{13652434-3CCC-4484-BC89-C50BF85E6070}"/>
              </a:ext>
            </a:extLst>
          </p:cNvPr>
          <p:cNvSpPr>
            <a:spLocks noGrp="1"/>
          </p:cNvSpPr>
          <p:nvPr>
            <p:ph sz="quarter" idx="2"/>
          </p:nvPr>
        </p:nvSpPr>
        <p:spPr/>
        <p:txBody>
          <a:bodyPr>
            <a:normAutofit/>
          </a:bodyPr>
          <a:lstStyle/>
          <a:p>
            <a:pPr eaLnBrk="1" hangingPunct="1">
              <a:lnSpc>
                <a:spcPct val="90000"/>
              </a:lnSpc>
              <a:buFont typeface="Wingdings" panose="05000000000000000000" pitchFamily="2" charset="2"/>
              <a:buChar char="Ø"/>
            </a:pPr>
            <a:r>
              <a:rPr lang="tr-TR" altLang="en-US"/>
              <a:t>Öğrenci kabulü: 1. 2. ve 3. sınıflar</a:t>
            </a:r>
          </a:p>
          <a:p>
            <a:pPr eaLnBrk="1" hangingPunct="1">
              <a:lnSpc>
                <a:spcPct val="90000"/>
              </a:lnSpc>
              <a:buFont typeface="Wingdings" panose="05000000000000000000" pitchFamily="2" charset="2"/>
              <a:buChar char="Ø"/>
            </a:pPr>
            <a:r>
              <a:rPr lang="tr-TR" altLang="en-US"/>
              <a:t>Bu düzeyde kuruma kabul edilen öğrenciler liseden mezun oluncaya kadar yetenek alanları doğrultusunda farklılaştırılmış eğitim almaya hak kazanırlar.</a:t>
            </a:r>
          </a:p>
        </p:txBody>
      </p:sp>
      <p:sp>
        <p:nvSpPr>
          <p:cNvPr id="19461" name="9 İçerik Yer Tutucusu">
            <a:extLst>
              <a:ext uri="{FF2B5EF4-FFF2-40B4-BE49-F238E27FC236}">
                <a16:creationId xmlns="" xmlns:a16="http://schemas.microsoft.com/office/drawing/2014/main" id="{57E3843E-A9D1-477F-9FD8-FA426FCA321E}"/>
              </a:ext>
            </a:extLst>
          </p:cNvPr>
          <p:cNvSpPr>
            <a:spLocks noGrp="1"/>
          </p:cNvSpPr>
          <p:nvPr>
            <p:ph sz="quarter" idx="4"/>
          </p:nvPr>
        </p:nvSpPr>
        <p:spPr/>
        <p:txBody>
          <a:bodyPr/>
          <a:lstStyle/>
          <a:p>
            <a:pPr eaLnBrk="1" hangingPunct="1">
              <a:buFont typeface="Wingdings" panose="05000000000000000000" pitchFamily="2" charset="2"/>
              <a:buChar char="Ø"/>
            </a:pPr>
            <a:r>
              <a:rPr lang="tr-TR" altLang="en-US"/>
              <a:t>Uyum programı</a:t>
            </a:r>
          </a:p>
          <a:p>
            <a:pPr eaLnBrk="1" hangingPunct="1">
              <a:buFont typeface="Wingdings" panose="05000000000000000000" pitchFamily="2" charset="2"/>
              <a:buChar char="Ø"/>
            </a:pPr>
            <a:r>
              <a:rPr lang="tr-TR" altLang="en-US"/>
              <a:t>Destek eğitimi</a:t>
            </a:r>
          </a:p>
          <a:p>
            <a:pPr eaLnBrk="1" hangingPunct="1">
              <a:buFont typeface="Wingdings" panose="05000000000000000000" pitchFamily="2" charset="2"/>
              <a:buChar char="Ø"/>
            </a:pPr>
            <a:r>
              <a:rPr lang="tr-TR" altLang="en-US"/>
              <a:t>Bireysel yetenekleri fark ettirme programı</a:t>
            </a:r>
          </a:p>
          <a:p>
            <a:pPr eaLnBrk="1" hangingPunct="1">
              <a:buFont typeface="Wingdings" panose="05000000000000000000" pitchFamily="2" charset="2"/>
              <a:buChar char="Ø"/>
            </a:pPr>
            <a:r>
              <a:rPr lang="tr-TR" altLang="en-US"/>
              <a:t>Özel yetenekleri geliştirme </a:t>
            </a:r>
          </a:p>
          <a:p>
            <a:pPr eaLnBrk="1" hangingPunct="1">
              <a:buFont typeface="Wingdings" panose="05000000000000000000" pitchFamily="2" charset="2"/>
              <a:buChar char="Ø"/>
            </a:pPr>
            <a:r>
              <a:rPr lang="tr-TR" altLang="en-US"/>
              <a:t> Proje aşaması</a:t>
            </a:r>
          </a:p>
        </p:txBody>
      </p:sp>
      <p:sp>
        <p:nvSpPr>
          <p:cNvPr id="19462" name="6 Metin Yer Tutucusu">
            <a:extLst>
              <a:ext uri="{FF2B5EF4-FFF2-40B4-BE49-F238E27FC236}">
                <a16:creationId xmlns="" xmlns:a16="http://schemas.microsoft.com/office/drawing/2014/main" id="{36D52505-1DA3-46E2-9430-CD01F7AD4387}"/>
              </a:ext>
            </a:extLst>
          </p:cNvPr>
          <p:cNvSpPr>
            <a:spLocks noGrp="1"/>
          </p:cNvSpPr>
          <p:nvPr>
            <p:ph type="body" sz="quarter" idx="1"/>
          </p:nvPr>
        </p:nvSpPr>
        <p:spPr>
          <a:xfrm>
            <a:off x="857250" y="1571625"/>
            <a:ext cx="2857500" cy="658813"/>
          </a:xfrm>
        </p:spPr>
        <p:txBody>
          <a:bodyPr/>
          <a:lstStyle/>
          <a:p>
            <a:pPr eaLnBrk="1" hangingPunct="1"/>
            <a:r>
              <a:rPr lang="tr-TR" altLang="en-US" sz="2400"/>
              <a:t>DÜZEY: </a:t>
            </a:r>
          </a:p>
        </p:txBody>
      </p:sp>
      <p:sp>
        <p:nvSpPr>
          <p:cNvPr id="19463" name="8 Metin Yer Tutucusu">
            <a:extLst>
              <a:ext uri="{FF2B5EF4-FFF2-40B4-BE49-F238E27FC236}">
                <a16:creationId xmlns="" xmlns:a16="http://schemas.microsoft.com/office/drawing/2014/main" id="{172986E7-9516-4AFD-8215-FED3FE65604E}"/>
              </a:ext>
            </a:extLst>
          </p:cNvPr>
          <p:cNvSpPr>
            <a:spLocks noGrp="1"/>
          </p:cNvSpPr>
          <p:nvPr>
            <p:ph type="body" sz="quarter" idx="3"/>
          </p:nvPr>
        </p:nvSpPr>
        <p:spPr>
          <a:xfrm>
            <a:off x="3929063" y="1571625"/>
            <a:ext cx="4429125" cy="658813"/>
          </a:xfrm>
        </p:spPr>
        <p:txBody>
          <a:bodyPr/>
          <a:lstStyle/>
          <a:p>
            <a:pPr eaLnBrk="1" hangingPunct="1"/>
            <a:r>
              <a:rPr lang="tr-TR" altLang="en-US" sz="2400"/>
              <a:t>EĞİTİM PROGRAMLARI: </a:t>
            </a:r>
          </a:p>
        </p:txBody>
      </p:sp>
    </p:spTree>
    <p:extLst>
      <p:ext uri="{BB962C8B-B14F-4D97-AF65-F5344CB8AC3E}">
        <p14:creationId xmlns:p14="http://schemas.microsoft.com/office/powerpoint/2010/main" val="71454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4 İçerik Yer Tutucusu">
            <a:extLst>
              <a:ext uri="{FF2B5EF4-FFF2-40B4-BE49-F238E27FC236}">
                <a16:creationId xmlns="" xmlns:a16="http://schemas.microsoft.com/office/drawing/2014/main" id="{19E4A1A9-79CD-4B67-B2E9-1E2A7261E33E}"/>
              </a:ext>
            </a:extLst>
          </p:cNvPr>
          <p:cNvPicPr>
            <a:picLocks noGrp="1"/>
          </p:cNvPicPr>
          <p:nvPr>
            <p:ph sz="quarter" idx="1"/>
          </p:nvPr>
        </p:nvPicPr>
        <p:blipFill>
          <a:blip r:embed="rId2">
            <a:extLst>
              <a:ext uri="{28A0092B-C50C-407E-A947-70E740481C1C}">
                <a14:useLocalDpi xmlns:a14="http://schemas.microsoft.com/office/drawing/2010/main" val="0"/>
              </a:ext>
            </a:extLst>
          </a:blip>
          <a:srcRect l="23534" t="10106" r="26357" b="6117"/>
          <a:stretch>
            <a:fillRect/>
          </a:stretch>
        </p:blipFill>
        <p:spPr>
          <a:xfrm>
            <a:off x="500063" y="285750"/>
            <a:ext cx="8001000" cy="6357938"/>
          </a:xfrm>
        </p:spPr>
      </p:pic>
    </p:spTree>
    <p:extLst>
      <p:ext uri="{BB962C8B-B14F-4D97-AF65-F5344CB8AC3E}">
        <p14:creationId xmlns:p14="http://schemas.microsoft.com/office/powerpoint/2010/main" val="4218416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7143452A-DB95-4552-B6C0-9B7F692A5B4E}"/>
              </a:ext>
            </a:extLst>
          </p:cNvPr>
          <p:cNvGraphicFramePr/>
          <p:nvPr/>
        </p:nvGraphicFramePr>
        <p:xfrm>
          <a:off x="457200" y="274638"/>
          <a:ext cx="790101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İçerik Yer Tutucusu">
            <a:extLst>
              <a:ext uri="{FF2B5EF4-FFF2-40B4-BE49-F238E27FC236}">
                <a16:creationId xmlns="" xmlns:a16="http://schemas.microsoft.com/office/drawing/2014/main" id="{72681467-4AB9-45E2-8C74-40FFC6242E99}"/>
              </a:ext>
            </a:extLst>
          </p:cNvPr>
          <p:cNvSpPr>
            <a:spLocks noGrp="1"/>
          </p:cNvSpPr>
          <p:nvPr>
            <p:ph sz="quarter" idx="1"/>
          </p:nvPr>
        </p:nvSpPr>
        <p:spPr>
          <a:xfrm>
            <a:off x="457200" y="1600200"/>
            <a:ext cx="7900988" cy="4873625"/>
          </a:xfrm>
        </p:spPr>
        <p:txBody>
          <a:bodyPr>
            <a:normAutofit/>
          </a:bodyPr>
          <a:lstStyle/>
          <a:p>
            <a:pPr marL="457200" indent="-457200" algn="just" eaLnBrk="1" fontAlgn="auto" hangingPunct="1">
              <a:spcAft>
                <a:spcPts val="0"/>
              </a:spcAft>
              <a:buFont typeface="Wingdings"/>
              <a:buAutoNum type="arabicPeriod"/>
              <a:defRPr/>
            </a:pPr>
            <a:r>
              <a:rPr lang="tr-TR" dirty="0"/>
              <a:t>2018/2019 eğitim öğretim yılında Özel Eğitim ve Rehberlik Hizmetleri Genel Müdürlüğü tarafından Bilim ve Sanat Merkezlerine öğrenci seçme işlemi </a:t>
            </a:r>
            <a:r>
              <a:rPr lang="tr-TR" b="1" dirty="0"/>
              <a:t>1, 2 ve 3. sınıf seviyelerinde;</a:t>
            </a:r>
          </a:p>
          <a:p>
            <a:pPr marL="457200" indent="-457200" algn="just" eaLnBrk="1" fontAlgn="auto" hangingPunct="1">
              <a:spcAft>
                <a:spcPts val="0"/>
              </a:spcAft>
              <a:buFont typeface="Wingdings"/>
              <a:buAutoNum type="arabicPeriod"/>
              <a:defRPr/>
            </a:pPr>
            <a:endParaRPr lang="tr-TR" dirty="0"/>
          </a:p>
          <a:p>
            <a:pPr marL="457200" indent="-457200" eaLnBrk="1" fontAlgn="auto" hangingPunct="1">
              <a:spcAft>
                <a:spcPts val="0"/>
              </a:spcAft>
              <a:buFont typeface="Wingdings"/>
              <a:buAutoNum type="alphaLcParenR"/>
              <a:defRPr/>
            </a:pPr>
            <a:r>
              <a:rPr lang="tr-TR" dirty="0"/>
              <a:t>1. Aşama: Tablet bilgisayarlarla grup tarama uygulaması,</a:t>
            </a:r>
          </a:p>
          <a:p>
            <a:pPr marL="457200" indent="-457200" eaLnBrk="1" fontAlgn="auto" hangingPunct="1">
              <a:spcAft>
                <a:spcPts val="0"/>
              </a:spcAft>
              <a:buFont typeface="Wingdings"/>
              <a:buAutoNum type="alphaLcParenR"/>
              <a:defRPr/>
            </a:pPr>
            <a:r>
              <a:rPr lang="tr-TR" dirty="0"/>
              <a:t>2. Aşama: Grup tarama uygulamasında başarılı olan öğrencilerin yetenek alanlarına göre bireysel değerlendirmeye alınması şeklinde, gerçekleştirilecektir.</a:t>
            </a:r>
          </a:p>
          <a:p>
            <a:pPr marL="457200" indent="-457200" eaLnBrk="1" fontAlgn="auto" hangingPunct="1">
              <a:spcAft>
                <a:spcPts val="0"/>
              </a:spcAft>
              <a:buFont typeface="Wingdings"/>
              <a:buAutoNum type="alphaLcParenR"/>
              <a:defRPr/>
            </a:pPr>
            <a:endParaRPr lang="tr-TR" dirty="0"/>
          </a:p>
          <a:p>
            <a:pPr marL="274320" indent="-274320" eaLnBrk="1" fontAlgn="auto" hangingPunct="1">
              <a:spcAft>
                <a:spcPts val="0"/>
              </a:spcAft>
              <a:buFont typeface="Wingdings"/>
              <a:buChar char=""/>
              <a:defRPr/>
            </a:pPr>
            <a:endParaRPr lang="tr-TR" dirty="0"/>
          </a:p>
        </p:txBody>
      </p:sp>
    </p:spTree>
    <p:extLst>
      <p:ext uri="{BB962C8B-B14F-4D97-AF65-F5344CB8AC3E}">
        <p14:creationId xmlns:p14="http://schemas.microsoft.com/office/powerpoint/2010/main" val="31763280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E9958AB8-42BC-49E4-83A9-C0785C609C2C}"/>
              </a:ext>
            </a:extLst>
          </p:cNvPr>
          <p:cNvGraphicFramePr/>
          <p:nvPr/>
        </p:nvGraphicFramePr>
        <p:xfrm>
          <a:off x="457200" y="274638"/>
          <a:ext cx="782957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A6B66652-234E-48B5-BF55-E0A65C1BEDE0}"/>
              </a:ext>
            </a:extLst>
          </p:cNvPr>
          <p:cNvSpPr>
            <a:spLocks noGrp="1"/>
          </p:cNvSpPr>
          <p:nvPr>
            <p:ph sz="quarter" idx="1"/>
          </p:nvPr>
        </p:nvSpPr>
        <p:spPr>
          <a:xfrm>
            <a:off x="457200" y="1600200"/>
            <a:ext cx="7900988" cy="4873625"/>
          </a:xfrm>
        </p:spPr>
        <p:txBody>
          <a:bodyPr>
            <a:normAutofit fontScale="92500"/>
          </a:bodyPr>
          <a:lstStyle/>
          <a:p>
            <a:pPr marL="274320" indent="-274320" algn="just" eaLnBrk="1" fontAlgn="auto" hangingPunct="1">
              <a:spcAft>
                <a:spcPts val="0"/>
              </a:spcAft>
              <a:buFont typeface="Wingdings"/>
              <a:buNone/>
              <a:defRPr/>
            </a:pPr>
            <a:r>
              <a:rPr lang="tr-TR" dirty="0"/>
              <a:t>2.Tablet bilgisayar ile yapılan grup tarama uygulaması, hafta sonları gerçekleştirilecek olup </a:t>
            </a:r>
            <a:r>
              <a:rPr lang="tr-TR" b="1" dirty="0"/>
              <a:t>öğrenciler, kendilerine bildirilen tarih ve saatte ilgili oturuma katılacaklardır.</a:t>
            </a:r>
          </a:p>
          <a:p>
            <a:pPr marL="274320" indent="-274320" algn="just" eaLnBrk="1" fontAlgn="auto" hangingPunct="1">
              <a:spcAft>
                <a:spcPts val="0"/>
              </a:spcAft>
              <a:buFont typeface="Wingdings"/>
              <a:buNone/>
              <a:defRPr/>
            </a:pPr>
            <a:endParaRPr lang="tr-TR" b="1" dirty="0"/>
          </a:p>
          <a:p>
            <a:pPr marL="274320" indent="-274320" algn="just" eaLnBrk="1" fontAlgn="auto" hangingPunct="1">
              <a:spcAft>
                <a:spcPts val="0"/>
              </a:spcAft>
              <a:buFont typeface="Wingdings"/>
              <a:buNone/>
              <a:defRPr/>
            </a:pPr>
            <a:r>
              <a:rPr lang="tr-TR" dirty="0"/>
              <a:t>3.Grup tarama uygulamasında başarılı olan öğrenciler, yetenek alanlarına </a:t>
            </a:r>
            <a:r>
              <a:rPr lang="tr-TR" b="1" dirty="0"/>
              <a:t>göre (genel zihinsel-resim- müzik) kendilerine bildirilen tarih ve saatte bireysel değerlendirmeye alınacaktır</a:t>
            </a:r>
            <a:r>
              <a:rPr lang="tr-TR" dirty="0"/>
              <a:t>.</a:t>
            </a:r>
          </a:p>
          <a:p>
            <a:pPr marL="274320" indent="-274320" algn="just" eaLnBrk="1" fontAlgn="auto" hangingPunct="1">
              <a:spcAft>
                <a:spcPts val="0"/>
              </a:spcAft>
              <a:buFont typeface="Wingdings"/>
              <a:buNone/>
              <a:defRPr/>
            </a:pPr>
            <a:endParaRPr lang="tr-TR" dirty="0"/>
          </a:p>
          <a:p>
            <a:pPr marL="274320" indent="-274320" algn="just" eaLnBrk="1" fontAlgn="auto" hangingPunct="1">
              <a:spcAft>
                <a:spcPts val="0"/>
              </a:spcAft>
              <a:buFont typeface="Wingdings"/>
              <a:buNone/>
              <a:defRPr/>
            </a:pPr>
            <a:r>
              <a:rPr lang="tr-TR" dirty="0"/>
              <a:t>4.Bilim ve Sanat Merkezlerine öğrenci seçim süreci ile ilgili iş ve işlemler il tanılama sınav komisyonları tarafından yürütülecektir.</a:t>
            </a:r>
          </a:p>
        </p:txBody>
      </p:sp>
    </p:spTree>
    <p:extLst>
      <p:ext uri="{BB962C8B-B14F-4D97-AF65-F5344CB8AC3E}">
        <p14:creationId xmlns:p14="http://schemas.microsoft.com/office/powerpoint/2010/main" val="32679005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EC82A1B-3A80-4879-8AC0-715574C95D03}"/>
              </a:ext>
            </a:extLst>
          </p:cNvPr>
          <p:cNvSpPr>
            <a:spLocks noGrp="1"/>
          </p:cNvSpPr>
          <p:nvPr>
            <p:ph type="title"/>
          </p:nvPr>
        </p:nvSpPr>
        <p:spPr/>
        <p:txBody>
          <a:bodyPr>
            <a:normAutofit fontScale="90000"/>
          </a:bodyPr>
          <a:lstStyle/>
          <a:p>
            <a:pPr eaLnBrk="1" fontAlgn="auto" hangingPunct="1">
              <a:spcAft>
                <a:spcPts val="0"/>
              </a:spcAft>
              <a:defRPr/>
            </a:pPr>
            <a:r>
              <a:rPr lang="tr-TR" sz="5400" b="1" dirty="0">
                <a:solidFill>
                  <a:schemeClr val="accent2">
                    <a:lumMod val="75000"/>
                  </a:schemeClr>
                </a:solidFill>
                <a:latin typeface="Comic Sans MS" panose="030F0702030302020204" pitchFamily="66" charset="0"/>
              </a:rPr>
              <a:t/>
            </a:r>
            <a:br>
              <a:rPr lang="tr-TR" sz="5400" b="1" dirty="0">
                <a:solidFill>
                  <a:schemeClr val="accent2">
                    <a:lumMod val="75000"/>
                  </a:schemeClr>
                </a:solidFill>
                <a:latin typeface="Comic Sans MS" panose="030F0702030302020204" pitchFamily="66" charset="0"/>
              </a:rPr>
            </a:br>
            <a:endParaRPr lang="tr-TR" dirty="0"/>
          </a:p>
        </p:txBody>
      </p:sp>
      <p:sp>
        <p:nvSpPr>
          <p:cNvPr id="3" name="İçerik Yer Tutucusu 2">
            <a:extLst>
              <a:ext uri="{FF2B5EF4-FFF2-40B4-BE49-F238E27FC236}">
                <a16:creationId xmlns="" xmlns:a16="http://schemas.microsoft.com/office/drawing/2014/main" id="{7D59E04D-E387-4779-AD41-EB80B9290F23}"/>
              </a:ext>
            </a:extLst>
          </p:cNvPr>
          <p:cNvSpPr>
            <a:spLocks noGrp="1"/>
          </p:cNvSpPr>
          <p:nvPr>
            <p:ph idx="1"/>
          </p:nvPr>
        </p:nvSpPr>
        <p:spPr>
          <a:xfrm>
            <a:off x="501650" y="585788"/>
            <a:ext cx="8301038" cy="5722937"/>
          </a:xfrm>
        </p:spPr>
        <p:txBody>
          <a:bodyPr>
            <a:normAutofit/>
          </a:bodyPr>
          <a:lstStyle/>
          <a:p>
            <a:pPr marL="274320" indent="-274320" algn="ctr" eaLnBrk="1" fontAlgn="auto" hangingPunct="1">
              <a:spcAft>
                <a:spcPts val="0"/>
              </a:spcAft>
              <a:buFont typeface="Wingdings"/>
              <a:buChar char=""/>
              <a:defRPr/>
            </a:pPr>
            <a:endParaRPr lang="tr-TR" sz="4400" b="1" dirty="0">
              <a:solidFill>
                <a:schemeClr val="accent2">
                  <a:lumMod val="75000"/>
                </a:schemeClr>
              </a:solidFill>
              <a:latin typeface="Comic Sans MS" panose="030F0702030302020204" pitchFamily="66" charset="0"/>
            </a:endParaRPr>
          </a:p>
          <a:p>
            <a:pPr marL="274320" indent="-274320" algn="ctr" eaLnBrk="1" fontAlgn="auto" hangingPunct="1">
              <a:spcAft>
                <a:spcPts val="0"/>
              </a:spcAft>
              <a:buFont typeface="Wingdings"/>
              <a:buChar char=""/>
              <a:defRPr/>
            </a:pPr>
            <a:endParaRPr lang="tr-TR" sz="4400" b="1" dirty="0">
              <a:solidFill>
                <a:schemeClr val="accent2">
                  <a:lumMod val="75000"/>
                </a:schemeClr>
              </a:solidFill>
              <a:latin typeface="Comic Sans MS" panose="030F0702030302020204" pitchFamily="66" charset="0"/>
            </a:endParaRPr>
          </a:p>
          <a:p>
            <a:pPr marL="0" indent="0" algn="ctr" eaLnBrk="1" fontAlgn="auto" hangingPunct="1">
              <a:spcAft>
                <a:spcPts val="0"/>
              </a:spcAft>
              <a:buFont typeface="Wingdings"/>
              <a:buNone/>
              <a:defRPr/>
            </a:pPr>
            <a:r>
              <a:rPr lang="tr-TR" sz="4400" b="1" dirty="0">
                <a:solidFill>
                  <a:srgbClr val="FF0000"/>
                </a:solidFill>
                <a:latin typeface="+mj-lt"/>
              </a:rPr>
              <a:t>BİLSEM ÖĞRENCİ SEÇME VE YERLEŞTİRME TAKVİMİ (2018-2019)</a:t>
            </a:r>
          </a:p>
          <a:p>
            <a:pPr marL="274320" indent="-274320" algn="ctr" eaLnBrk="1" fontAlgn="auto" hangingPunct="1">
              <a:spcAft>
                <a:spcPts val="0"/>
              </a:spcAft>
              <a:buFont typeface="Wingdings"/>
              <a:buNone/>
              <a:defRPr/>
            </a:pPr>
            <a:endParaRPr lang="tr-TR" sz="4400" dirty="0"/>
          </a:p>
        </p:txBody>
      </p:sp>
    </p:spTree>
    <p:extLst>
      <p:ext uri="{BB962C8B-B14F-4D97-AF65-F5344CB8AC3E}">
        <p14:creationId xmlns:p14="http://schemas.microsoft.com/office/powerpoint/2010/main" val="37144910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B6D0DFAE-9EDE-4078-9202-3403F97E92BF}"/>
              </a:ext>
            </a:extLst>
          </p:cNvPr>
          <p:cNvGraphicFramePr>
            <a:graphicFrameLocks noGrp="1"/>
          </p:cNvGraphicFramePr>
          <p:nvPr>
            <p:ph sz="quarter" idx="1"/>
          </p:nvPr>
        </p:nvGraphicFramePr>
        <p:xfrm>
          <a:off x="357188" y="357188"/>
          <a:ext cx="8286750" cy="5927727"/>
        </p:xfrm>
        <a:graphic>
          <a:graphicData uri="http://schemas.openxmlformats.org/drawingml/2006/table">
            <a:tbl>
              <a:tblPr/>
              <a:tblGrid>
                <a:gridCol w="4143375">
                  <a:extLst>
                    <a:ext uri="{9D8B030D-6E8A-4147-A177-3AD203B41FA5}">
                      <a16:colId xmlns="" xmlns:a16="http://schemas.microsoft.com/office/drawing/2014/main" val="2841121255"/>
                    </a:ext>
                  </a:extLst>
                </a:gridCol>
                <a:gridCol w="4143375">
                  <a:extLst>
                    <a:ext uri="{9D8B030D-6E8A-4147-A177-3AD203B41FA5}">
                      <a16:colId xmlns="" xmlns:a16="http://schemas.microsoft.com/office/drawing/2014/main" val="4196113868"/>
                    </a:ext>
                  </a:extLst>
                </a:gridCol>
              </a:tblGrid>
              <a:tr h="4937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TARİH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İŞLEM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extLst>
                  <a:ext uri="{0D108BD9-81ED-4DB2-BD59-A6C34878D82A}">
                    <a16:rowId xmlns="" xmlns:a16="http://schemas.microsoft.com/office/drawing/2014/main" val="3077539515"/>
                  </a:ext>
                </a:extLst>
              </a:tr>
              <a:tr h="128428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12-16 Kasım 2018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İl tanılama sınav komisyonlarının oluşturulması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3842227217"/>
                  </a:ext>
                </a:extLst>
              </a:tr>
              <a:tr h="207486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19-30 Kasım 2018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Bilim ve sanat merkezlerine öğrenci seçimi ile ilgili işlemler hakkında bilgilendirme toplantılarının yapılması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1364666283"/>
                  </a:ext>
                </a:extLst>
              </a:tr>
              <a:tr h="207486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3-14 Aralık 2018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Sınıf öğretmenleri tarafından e-okul Yönetim Bilgi Sistemi üzerinden öğrenci gözlem formlarının doldurulması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1975727537"/>
                  </a:ext>
                </a:extLst>
              </a:tr>
            </a:tbl>
          </a:graphicData>
        </a:graphic>
      </p:graphicFrame>
    </p:spTree>
    <p:extLst>
      <p:ext uri="{BB962C8B-B14F-4D97-AF65-F5344CB8AC3E}">
        <p14:creationId xmlns:p14="http://schemas.microsoft.com/office/powerpoint/2010/main" val="19402662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EEAF22DC-8F52-418E-96CD-C134ED6733B2}"/>
              </a:ext>
            </a:extLst>
          </p:cNvPr>
          <p:cNvGraphicFramePr>
            <a:graphicFrameLocks noGrp="1"/>
          </p:cNvGraphicFramePr>
          <p:nvPr>
            <p:ph sz="quarter" idx="1"/>
          </p:nvPr>
        </p:nvGraphicFramePr>
        <p:xfrm>
          <a:off x="357188" y="142875"/>
          <a:ext cx="8286750" cy="6503989"/>
        </p:xfrm>
        <a:graphic>
          <a:graphicData uri="http://schemas.openxmlformats.org/drawingml/2006/table">
            <a:tbl>
              <a:tblPr/>
              <a:tblGrid>
                <a:gridCol w="4143375">
                  <a:extLst>
                    <a:ext uri="{9D8B030D-6E8A-4147-A177-3AD203B41FA5}">
                      <a16:colId xmlns="" xmlns:a16="http://schemas.microsoft.com/office/drawing/2014/main" val="2328056270"/>
                    </a:ext>
                  </a:extLst>
                </a:gridCol>
                <a:gridCol w="4143375">
                  <a:extLst>
                    <a:ext uri="{9D8B030D-6E8A-4147-A177-3AD203B41FA5}">
                      <a16:colId xmlns="" xmlns:a16="http://schemas.microsoft.com/office/drawing/2014/main" val="1069581735"/>
                    </a:ext>
                  </a:extLst>
                </a:gridCol>
              </a:tblGrid>
              <a:tr h="4937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TARİH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İŞLEM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extLst>
                  <a:ext uri="{0D108BD9-81ED-4DB2-BD59-A6C34878D82A}">
                    <a16:rowId xmlns="" xmlns:a16="http://schemas.microsoft.com/office/drawing/2014/main" val="400393123"/>
                  </a:ext>
                </a:extLst>
              </a:tr>
              <a:tr h="128428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17-21 Aralık 2018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Gözlem formu doldurulan öğrencilerin </a:t>
                      </a:r>
                      <a:r>
                        <a:rPr kumimoji="0" lang="tr-TR" altLang="en-US" sz="2400" b="1" i="0" u="sng" strike="noStrike" cap="none" normalizeH="0" baseline="0">
                          <a:ln>
                            <a:noFill/>
                          </a:ln>
                          <a:solidFill>
                            <a:srgbClr val="000000"/>
                          </a:solidFill>
                          <a:effectLst/>
                          <a:latin typeface="Century Schoolbook" panose="02040604050505020304" pitchFamily="18" charset="0"/>
                          <a:cs typeface="Arial" panose="020B0604020202020204" pitchFamily="34" charset="0"/>
                        </a:rPr>
                        <a:t>http://www.meb.gov.tr </a:t>
                      </a: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internet adresinden ilan edilmesi ve gerekli düzeltmelerin yapılması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3644327690"/>
                  </a:ext>
                </a:extLst>
              </a:tr>
              <a:tr h="16494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24 Aralık 2018-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04 Ocak 2018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İl tanılama sınav komisyonları tarafından grup tarama uygulaması randevularının verilmesi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2218838762"/>
                  </a:ext>
                </a:extLst>
              </a:tr>
              <a:tr h="207486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8 Ocak 2019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Grup tarama uygulamasına girecek öğrencilerin giriş belgelerinin e-okul Yönetim Bilgi Sistemi üzerinden yayımlanması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954877989"/>
                  </a:ext>
                </a:extLst>
              </a:tr>
            </a:tbl>
          </a:graphicData>
        </a:graphic>
      </p:graphicFrame>
    </p:spTree>
    <p:extLst>
      <p:ext uri="{BB962C8B-B14F-4D97-AF65-F5344CB8AC3E}">
        <p14:creationId xmlns:p14="http://schemas.microsoft.com/office/powerpoint/2010/main" val="291975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ADD8759-85EA-49D5-A159-9353A415DCF1}"/>
              </a:ext>
            </a:extLst>
          </p:cNvPr>
          <p:cNvSpPr>
            <a:spLocks noGrp="1"/>
          </p:cNvSpPr>
          <p:nvPr>
            <p:ph type="title" idx="4294967295"/>
          </p:nvPr>
        </p:nvSpPr>
        <p:spPr>
          <a:xfrm>
            <a:off x="0" y="2133600"/>
            <a:ext cx="2378075" cy="1371600"/>
          </a:xfrm>
        </p:spPr>
        <p:txBody>
          <a:bodyPr/>
          <a:lstStyle/>
          <a:p>
            <a:r>
              <a:rPr lang="tr-TR" sz="4000" b="0" spc="-150" dirty="0">
                <a:ln>
                  <a:noFill/>
                </a:ln>
                <a:solidFill>
                  <a:srgbClr val="FFFEFF"/>
                </a:solidFill>
                <a:latin typeface="Calibri Light" panose="020F0302020204030204"/>
              </a:rPr>
              <a:t>BEŞGEN KURAM</a:t>
            </a:r>
            <a:endParaRPr lang="tr-TR" dirty="0"/>
          </a:p>
        </p:txBody>
      </p:sp>
      <p:pic>
        <p:nvPicPr>
          <p:cNvPr id="4" name="İçerik Yer Tutucusu 3">
            <a:extLst>
              <a:ext uri="{FF2B5EF4-FFF2-40B4-BE49-F238E27FC236}">
                <a16:creationId xmlns:a16="http://schemas.microsoft.com/office/drawing/2014/main" xmlns="" id="{84FD9E81-E397-48E3-B6B5-5DCAE1B273A3}"/>
              </a:ext>
            </a:extLst>
          </p:cNvPr>
          <p:cNvPicPr>
            <a:picLocks noGrp="1" noChangeAspect="1"/>
          </p:cNvPicPr>
          <p:nvPr>
            <p:ph idx="4294967295"/>
          </p:nvPr>
        </p:nvPicPr>
        <p:blipFill>
          <a:blip r:embed="rId2"/>
          <a:stretch>
            <a:fillRect/>
          </a:stretch>
        </p:blipFill>
        <p:spPr>
          <a:xfrm>
            <a:off x="755576" y="620688"/>
            <a:ext cx="7272808" cy="5472608"/>
          </a:xfrm>
          <a:prstGeom prst="rect">
            <a:avLst/>
          </a:prstGeom>
        </p:spPr>
      </p:pic>
    </p:spTree>
    <p:extLst>
      <p:ext uri="{BB962C8B-B14F-4D97-AF65-F5344CB8AC3E}">
        <p14:creationId xmlns:p14="http://schemas.microsoft.com/office/powerpoint/2010/main" val="3189604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8BC628E4-CACA-4740-8B16-D2ECFB764CAC}"/>
              </a:ext>
            </a:extLst>
          </p:cNvPr>
          <p:cNvGraphicFramePr>
            <a:graphicFrameLocks noGrp="1"/>
          </p:cNvGraphicFramePr>
          <p:nvPr>
            <p:ph sz="quarter" idx="1"/>
          </p:nvPr>
        </p:nvGraphicFramePr>
        <p:xfrm>
          <a:off x="357188" y="428625"/>
          <a:ext cx="8286750" cy="5698173"/>
        </p:xfrm>
        <a:graphic>
          <a:graphicData uri="http://schemas.openxmlformats.org/drawingml/2006/table">
            <a:tbl>
              <a:tblPr/>
              <a:tblGrid>
                <a:gridCol w="4143375">
                  <a:extLst>
                    <a:ext uri="{9D8B030D-6E8A-4147-A177-3AD203B41FA5}">
                      <a16:colId xmlns="" xmlns:a16="http://schemas.microsoft.com/office/drawing/2014/main" val="1095863860"/>
                    </a:ext>
                  </a:extLst>
                </a:gridCol>
                <a:gridCol w="4143375">
                  <a:extLst>
                    <a:ext uri="{9D8B030D-6E8A-4147-A177-3AD203B41FA5}">
                      <a16:colId xmlns="" xmlns:a16="http://schemas.microsoft.com/office/drawing/2014/main" val="1295900838"/>
                    </a:ext>
                  </a:extLst>
                </a:gridCol>
              </a:tblGrid>
              <a:tr h="4937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TARİH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İŞLEM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extLst>
                  <a:ext uri="{0D108BD9-81ED-4DB2-BD59-A6C34878D82A}">
                    <a16:rowId xmlns="" xmlns:a16="http://schemas.microsoft.com/office/drawing/2014/main" val="2517467512"/>
                  </a:ext>
                </a:extLst>
              </a:tr>
              <a:tr h="8636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19 Ocak 2019-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24 Mart 2019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Grup tarama uygulamalarının yapılması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1517812946"/>
                  </a:ext>
                </a:extLst>
              </a:tr>
              <a:tr h="150018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29 Mart 2019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Grup tarama uygulama sonuçlarının </a:t>
                      </a:r>
                      <a:r>
                        <a:rPr kumimoji="0" lang="tr-TR" altLang="en-US" sz="2400" b="1" i="0" u="sng" strike="noStrike" cap="none" normalizeH="0" baseline="0">
                          <a:ln>
                            <a:noFill/>
                          </a:ln>
                          <a:solidFill>
                            <a:srgbClr val="000000"/>
                          </a:solidFill>
                          <a:effectLst/>
                          <a:latin typeface="Century Schoolbook" panose="02040604050505020304" pitchFamily="18" charset="0"/>
                          <a:cs typeface="Arial" panose="020B0604020202020204" pitchFamily="34" charset="0"/>
                        </a:rPr>
                        <a:t>http://www.meb.gov.tr </a:t>
                      </a: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adresinden ilan edilmesi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483444401"/>
                  </a:ext>
                </a:extLst>
              </a:tr>
              <a:tr h="12319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01-05 Nisan 2019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Grup tarama uygulama sonuçlarına itiraz başvurularının alınması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4292659371"/>
                  </a:ext>
                </a:extLst>
              </a:tr>
              <a:tr h="12319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08-12 Nisan 2019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Grup tarama uygulama sonuçlarına yapılan itirazların değerlendirilmesi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838964090"/>
                  </a:ext>
                </a:extLst>
              </a:tr>
            </a:tbl>
          </a:graphicData>
        </a:graphic>
      </p:graphicFrame>
    </p:spTree>
    <p:extLst>
      <p:ext uri="{BB962C8B-B14F-4D97-AF65-F5344CB8AC3E}">
        <p14:creationId xmlns:p14="http://schemas.microsoft.com/office/powerpoint/2010/main" val="22225430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E048CB33-609B-41DB-A532-8825F9207157}"/>
              </a:ext>
            </a:extLst>
          </p:cNvPr>
          <p:cNvGraphicFramePr>
            <a:graphicFrameLocks noGrp="1"/>
          </p:cNvGraphicFramePr>
          <p:nvPr>
            <p:ph sz="quarter" idx="1"/>
          </p:nvPr>
        </p:nvGraphicFramePr>
        <p:xfrm>
          <a:off x="357188" y="428625"/>
          <a:ext cx="8286750" cy="6345873"/>
        </p:xfrm>
        <a:graphic>
          <a:graphicData uri="http://schemas.openxmlformats.org/drawingml/2006/table">
            <a:tbl>
              <a:tblPr/>
              <a:tblGrid>
                <a:gridCol w="4143375">
                  <a:extLst>
                    <a:ext uri="{9D8B030D-6E8A-4147-A177-3AD203B41FA5}">
                      <a16:colId xmlns="" xmlns:a16="http://schemas.microsoft.com/office/drawing/2014/main" val="2040171924"/>
                    </a:ext>
                  </a:extLst>
                </a:gridCol>
                <a:gridCol w="4143375">
                  <a:extLst>
                    <a:ext uri="{9D8B030D-6E8A-4147-A177-3AD203B41FA5}">
                      <a16:colId xmlns="" xmlns:a16="http://schemas.microsoft.com/office/drawing/2014/main" val="3913339104"/>
                    </a:ext>
                  </a:extLst>
                </a:gridCol>
              </a:tblGrid>
              <a:tr h="49371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TARİH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İŞLEM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extLst>
                  <a:ext uri="{0D108BD9-81ED-4DB2-BD59-A6C34878D82A}">
                    <a16:rowId xmlns="" xmlns:a16="http://schemas.microsoft.com/office/drawing/2014/main" val="3302423013"/>
                  </a:ext>
                </a:extLst>
              </a:tr>
              <a:tr h="8636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02-12 Nisan 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İl tanılama sınav komisyonları tarafından bireysel değerlendirme randevularının verilmesi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1650864129"/>
                  </a:ext>
                </a:extLst>
              </a:tr>
              <a:tr h="150018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16 Nisan 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Bireysel değerlendirmeye alınacak öğrencilerin giriş belgelerinin e-okul Yönetim Bilgi Sistemi üzerinden yayımlanması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2485782968"/>
                  </a:ext>
                </a:extLst>
              </a:tr>
              <a:tr h="817563">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22 Nisan 2019-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12 Temmuz 2019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Bireysel değerlendirmelerin yapılması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1804979636"/>
                  </a:ext>
                </a:extLst>
              </a:tr>
              <a:tr h="12319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19 Temmuz 2019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Kayıt hakkı kazanan öğrencilerin </a:t>
                      </a:r>
                      <a:r>
                        <a:rPr kumimoji="0" lang="tr-TR" altLang="en-US" sz="2400" b="1" i="0" u="sng" strike="noStrike" cap="none" normalizeH="0" baseline="0">
                          <a:ln>
                            <a:noFill/>
                          </a:ln>
                          <a:solidFill>
                            <a:srgbClr val="000000"/>
                          </a:solidFill>
                          <a:effectLst/>
                          <a:latin typeface="Century Schoolbook" panose="02040604050505020304" pitchFamily="18" charset="0"/>
                          <a:cs typeface="Arial" panose="020B0604020202020204" pitchFamily="34" charset="0"/>
                        </a:rPr>
                        <a:t>www.meb.gov.tr </a:t>
                      </a: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adresinden duyurulması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2442036415"/>
                  </a:ext>
                </a:extLst>
              </a:tr>
            </a:tbl>
          </a:graphicData>
        </a:graphic>
      </p:graphicFrame>
    </p:spTree>
    <p:extLst>
      <p:ext uri="{BB962C8B-B14F-4D97-AF65-F5344CB8AC3E}">
        <p14:creationId xmlns:p14="http://schemas.microsoft.com/office/powerpoint/2010/main" val="26458855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a:extLst>
              <a:ext uri="{FF2B5EF4-FFF2-40B4-BE49-F238E27FC236}">
                <a16:creationId xmlns="" xmlns:a16="http://schemas.microsoft.com/office/drawing/2014/main" id="{2191A956-22D5-4DBA-BECE-6C1665232F1D}"/>
              </a:ext>
            </a:extLst>
          </p:cNvPr>
          <p:cNvGraphicFramePr>
            <a:graphicFrameLocks noGrp="1"/>
          </p:cNvGraphicFramePr>
          <p:nvPr>
            <p:ph sz="quarter" idx="1"/>
          </p:nvPr>
        </p:nvGraphicFramePr>
        <p:xfrm>
          <a:off x="357188" y="428625"/>
          <a:ext cx="8358187" cy="5929313"/>
        </p:xfrm>
        <a:graphic>
          <a:graphicData uri="http://schemas.openxmlformats.org/drawingml/2006/table">
            <a:tbl>
              <a:tblPr/>
              <a:tblGrid>
                <a:gridCol w="4179887">
                  <a:extLst>
                    <a:ext uri="{9D8B030D-6E8A-4147-A177-3AD203B41FA5}">
                      <a16:colId xmlns="" xmlns:a16="http://schemas.microsoft.com/office/drawing/2014/main" val="1265289301"/>
                    </a:ext>
                  </a:extLst>
                </a:gridCol>
                <a:gridCol w="4178300">
                  <a:extLst>
                    <a:ext uri="{9D8B030D-6E8A-4147-A177-3AD203B41FA5}">
                      <a16:colId xmlns="" xmlns:a16="http://schemas.microsoft.com/office/drawing/2014/main" val="3463256474"/>
                    </a:ext>
                  </a:extLst>
                </a:gridCol>
              </a:tblGrid>
              <a:tr h="5969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TARİH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FFFFFF"/>
                          </a:solidFill>
                          <a:effectLst/>
                          <a:latin typeface="Century Schoolbook" panose="02040604050505020304" pitchFamily="18" charset="0"/>
                          <a:cs typeface="Arial" panose="020B0604020202020204" pitchFamily="34" charset="0"/>
                        </a:rPr>
                        <a:t>İŞLEM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2C16"/>
                    </a:solidFill>
                  </a:tcPr>
                </a:tc>
                <a:extLst>
                  <a:ext uri="{0D108BD9-81ED-4DB2-BD59-A6C34878D82A}">
                    <a16:rowId xmlns="" xmlns:a16="http://schemas.microsoft.com/office/drawing/2014/main" val="930595738"/>
                  </a:ext>
                </a:extLst>
              </a:tr>
              <a:tr h="1435100">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22-26 Temmuz 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Bireysel değerlendirme sonuçlarına itiraz başvurularının alınması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1856591427"/>
                  </a:ext>
                </a:extLst>
              </a:tr>
              <a:tr h="2020888">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22 Temmuz 2019-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09 Ağustos 2019</a:t>
                      </a: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Bireysel değerlendirme sonuçlarına yapılan itirazların değerlendirilmesi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E8E7"/>
                    </a:solidFill>
                  </a:tcPr>
                </a:tc>
                <a:extLst>
                  <a:ext uri="{0D108BD9-81ED-4DB2-BD59-A6C34878D82A}">
                    <a16:rowId xmlns="" xmlns:a16="http://schemas.microsoft.com/office/drawing/2014/main" val="2396649084"/>
                  </a:ext>
                </a:extLst>
              </a:tr>
              <a:tr h="1876425">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19 Ağustos 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06 Eylül 2019</a:t>
                      </a:r>
                      <a:endPar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a:ln>
                          <a:noFill/>
                        </a:ln>
                        <a:solidFill>
                          <a:srgbClr val="000000"/>
                        </a:solidFill>
                        <a:effectLst/>
                        <a:latin typeface="Century Schoolbook" panose="020406040505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tc>
                  <a: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a:ln>
                            <a:noFill/>
                          </a:ln>
                          <a:solidFill>
                            <a:srgbClr val="000000"/>
                          </a:solidFill>
                          <a:effectLst/>
                          <a:latin typeface="Century Schoolbook" panose="02040604050505020304" pitchFamily="18" charset="0"/>
                          <a:cs typeface="Arial" panose="020B0604020202020204" pitchFamily="34" charset="0"/>
                        </a:rPr>
                        <a:t>Kayıt hakkı kazanan öğrencilerin kayıt işlemlerinin gerçekleştirilmesi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CDCC"/>
                    </a:solidFill>
                  </a:tcPr>
                </a:tc>
                <a:extLst>
                  <a:ext uri="{0D108BD9-81ED-4DB2-BD59-A6C34878D82A}">
                    <a16:rowId xmlns="" xmlns:a16="http://schemas.microsoft.com/office/drawing/2014/main" val="89642216"/>
                  </a:ext>
                </a:extLst>
              </a:tr>
            </a:tbl>
          </a:graphicData>
        </a:graphic>
      </p:graphicFrame>
    </p:spTree>
    <p:extLst>
      <p:ext uri="{BB962C8B-B14F-4D97-AF65-F5344CB8AC3E}">
        <p14:creationId xmlns:p14="http://schemas.microsoft.com/office/powerpoint/2010/main" val="16565409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ECD79A75-2148-41AA-A30C-3A78B53E0D2B}"/>
              </a:ext>
            </a:extLst>
          </p:cNvPr>
          <p:cNvSpPr>
            <a:spLocks noGrp="1"/>
          </p:cNvSpPr>
          <p:nvPr>
            <p:ph type="title"/>
          </p:nvPr>
        </p:nvSpPr>
        <p:spPr/>
        <p:txBody>
          <a:bodyPr/>
          <a:lstStyle/>
          <a:p>
            <a:pPr eaLnBrk="1" fontAlgn="auto" hangingPunct="1">
              <a:spcAft>
                <a:spcPts val="0"/>
              </a:spcAft>
              <a:defRPr/>
            </a:pPr>
            <a:endParaRPr lang="tr-TR"/>
          </a:p>
        </p:txBody>
      </p:sp>
      <p:sp>
        <p:nvSpPr>
          <p:cNvPr id="29699" name="2 İçerik Yer Tutucusu">
            <a:extLst>
              <a:ext uri="{FF2B5EF4-FFF2-40B4-BE49-F238E27FC236}">
                <a16:creationId xmlns="" xmlns:a16="http://schemas.microsoft.com/office/drawing/2014/main" id="{941E5A94-3C8C-42F3-ADD0-2DED50393D82}"/>
              </a:ext>
            </a:extLst>
          </p:cNvPr>
          <p:cNvSpPr>
            <a:spLocks noGrp="1"/>
          </p:cNvSpPr>
          <p:nvPr>
            <p:ph sz="quarter" idx="1"/>
          </p:nvPr>
        </p:nvSpPr>
        <p:spPr>
          <a:xfrm>
            <a:off x="457200" y="1600200"/>
            <a:ext cx="7467600" cy="4873625"/>
          </a:xfrm>
        </p:spPr>
        <p:txBody>
          <a:bodyPr/>
          <a:lstStyle/>
          <a:p>
            <a:pPr eaLnBrk="1" hangingPunct="1"/>
            <a:endParaRPr lang="en-US" altLang="en-US"/>
          </a:p>
        </p:txBody>
      </p:sp>
      <p:pic>
        <p:nvPicPr>
          <p:cNvPr id="29700" name="İçerik Yer Tutucusu 3">
            <a:extLst>
              <a:ext uri="{FF2B5EF4-FFF2-40B4-BE49-F238E27FC236}">
                <a16:creationId xmlns="" xmlns:a16="http://schemas.microsoft.com/office/drawing/2014/main" id="{BDB171B6-87D1-43E2-83B8-61C8DC2E01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525"/>
            <a:ext cx="8501063"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298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466D39BC-2B53-4C39-9612-4F09504F37E8}"/>
              </a:ext>
            </a:extLst>
          </p:cNvPr>
          <p:cNvGraphicFramePr/>
          <p:nvPr/>
        </p:nvGraphicFramePr>
        <p:xfrm>
          <a:off x="457200" y="274638"/>
          <a:ext cx="782957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C473623A-C999-4E47-B361-1D1E689D8D82}"/>
              </a:ext>
            </a:extLst>
          </p:cNvPr>
          <p:cNvSpPr>
            <a:spLocks noGrp="1"/>
          </p:cNvSpPr>
          <p:nvPr>
            <p:ph sz="quarter" idx="1"/>
          </p:nvPr>
        </p:nvSpPr>
        <p:spPr>
          <a:xfrm>
            <a:off x="457200" y="1600200"/>
            <a:ext cx="7829550" cy="4873625"/>
          </a:xfrm>
        </p:spPr>
        <p:txBody>
          <a:bodyPr>
            <a:normAutofit lnSpcReduction="10000"/>
          </a:bodyPr>
          <a:lstStyle/>
          <a:p>
            <a:pPr marL="457200" indent="-457200" algn="just" eaLnBrk="1" fontAlgn="auto" hangingPunct="1">
              <a:spcAft>
                <a:spcPts val="0"/>
              </a:spcAft>
              <a:buFont typeface="Wingdings" panose="05000000000000000000" pitchFamily="2" charset="2"/>
              <a:buChar char="Ø"/>
              <a:defRPr/>
            </a:pPr>
            <a:r>
              <a:rPr lang="tr-TR" b="1" dirty="0"/>
              <a:t>19-30 Kasım 2018 </a:t>
            </a:r>
            <a:r>
              <a:rPr lang="tr-TR" dirty="0"/>
              <a:t>tarihleri arasında, </a:t>
            </a:r>
            <a:r>
              <a:rPr lang="tr-TR" b="1" dirty="0"/>
              <a:t>1, 2 ve 3. </a:t>
            </a:r>
            <a:r>
              <a:rPr lang="tr-TR" dirty="0"/>
              <a:t>sınıfların sınıf öğretmenlerine, Rehber Öğretmenler tarafından özel yetenekli öğrencilerin özellikleri, özel yetenekli öğrencilere sunulan özel eğitim hizmetleri, Bilim ve Sanat merkezleri ve bu merkezlere öğrenci seçim süreci</a:t>
            </a:r>
            <a:r>
              <a:rPr lang="tr-TR" i="1" dirty="0"/>
              <a:t> </a:t>
            </a:r>
            <a:r>
              <a:rPr lang="tr-TR" dirty="0"/>
              <a:t>ile ilgili bilgilendirme eğitimi verilecektir. </a:t>
            </a:r>
          </a:p>
          <a:p>
            <a:pPr marL="457200" indent="-457200" algn="just" eaLnBrk="1" fontAlgn="auto" hangingPunct="1">
              <a:spcAft>
                <a:spcPts val="0"/>
              </a:spcAft>
              <a:buFont typeface="Wingdings" panose="05000000000000000000" pitchFamily="2" charset="2"/>
              <a:buChar char="Ø"/>
              <a:defRPr/>
            </a:pPr>
            <a:endParaRPr lang="tr-TR" dirty="0"/>
          </a:p>
          <a:p>
            <a:pPr marL="457200" indent="-457200" algn="just" eaLnBrk="1" fontAlgn="auto" hangingPunct="1">
              <a:spcAft>
                <a:spcPts val="0"/>
              </a:spcAft>
              <a:buFont typeface="Wingdings" panose="05000000000000000000" pitchFamily="2" charset="2"/>
              <a:buChar char="Ø"/>
              <a:defRPr/>
            </a:pPr>
            <a:r>
              <a:rPr lang="tr-TR" dirty="0"/>
              <a:t>Bilgilendirme eğitimlerine katılan öğretmenler tarafından imzalanan imza sirküleri </a:t>
            </a:r>
            <a:r>
              <a:rPr lang="tr-TR" b="1" dirty="0"/>
              <a:t>3 Aralık 2018 tarihine kadar İlçe Milli Eğitim Müdürlüğü/ Özel Eğitim ve Rehberlik Hizmetleri bölümüne ulaştırılacaktır.</a:t>
            </a:r>
          </a:p>
        </p:txBody>
      </p:sp>
    </p:spTree>
    <p:extLst>
      <p:ext uri="{BB962C8B-B14F-4D97-AF65-F5344CB8AC3E}">
        <p14:creationId xmlns:p14="http://schemas.microsoft.com/office/powerpoint/2010/main" val="3008563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a:extLst>
              <a:ext uri="{FF2B5EF4-FFF2-40B4-BE49-F238E27FC236}">
                <a16:creationId xmlns="" xmlns:a16="http://schemas.microsoft.com/office/drawing/2014/main" id="{F9946E46-E4CD-4C24-9521-6352E8A1F29C}"/>
              </a:ext>
            </a:extLst>
          </p:cNvPr>
          <p:cNvGraphicFramePr/>
          <p:nvPr/>
        </p:nvGraphicFramePr>
        <p:xfrm>
          <a:off x="571472" y="274638"/>
          <a:ext cx="778674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4B32EEFF-9082-4133-80DF-C0CCE68AEB37}"/>
              </a:ext>
            </a:extLst>
          </p:cNvPr>
          <p:cNvSpPr>
            <a:spLocks noGrp="1"/>
          </p:cNvSpPr>
          <p:nvPr>
            <p:ph sz="quarter" idx="1"/>
          </p:nvPr>
        </p:nvSpPr>
        <p:spPr>
          <a:xfrm>
            <a:off x="500063" y="1428750"/>
            <a:ext cx="7758112" cy="5143500"/>
          </a:xfrm>
        </p:spPr>
        <p:txBody>
          <a:bodyPr>
            <a:normAutofit/>
          </a:bodyPr>
          <a:lstStyle/>
          <a:p>
            <a:pPr algn="just" eaLnBrk="1" hangingPunct="1">
              <a:lnSpc>
                <a:spcPct val="80000"/>
              </a:lnSpc>
              <a:buFont typeface="Wingdings" panose="05000000000000000000" pitchFamily="2" charset="2"/>
              <a:buNone/>
            </a:pPr>
            <a:r>
              <a:rPr lang="tr-TR" altLang="en-US" sz="1800" b="1"/>
              <a:t>   </a:t>
            </a:r>
            <a:r>
              <a:rPr lang="tr-TR" altLang="en-US" sz="2200" b="1"/>
              <a:t>1. Gözlem formlarının sınıf öğretmeni tarafından yetenek alanlarına göre doldurulması: </a:t>
            </a:r>
          </a:p>
          <a:p>
            <a:pPr algn="just" eaLnBrk="1" hangingPunct="1">
              <a:lnSpc>
                <a:spcPct val="80000"/>
              </a:lnSpc>
              <a:buFont typeface="Wingdings" panose="05000000000000000000" pitchFamily="2" charset="2"/>
              <a:buChar char="Ø"/>
            </a:pPr>
            <a:r>
              <a:rPr lang="tr-TR" altLang="en-US" sz="2200" b="1"/>
              <a:t>2018/ 2019 </a:t>
            </a:r>
            <a:r>
              <a:rPr lang="tr-TR" altLang="en-US" sz="2200"/>
              <a:t>eğitim öğretim yılında ilkokul 1, 2 ve 3. sınıfa devam edip </a:t>
            </a:r>
            <a:r>
              <a:rPr lang="tr-TR" altLang="en-US" sz="2200" b="1"/>
              <a:t>genel zihinsel</a:t>
            </a:r>
            <a:r>
              <a:rPr lang="tr-TR" altLang="en-US" sz="2200"/>
              <a:t>, </a:t>
            </a:r>
            <a:r>
              <a:rPr lang="tr-TR" altLang="en-US" sz="2200" b="1"/>
              <a:t>resim</a:t>
            </a:r>
            <a:r>
              <a:rPr lang="tr-TR" altLang="en-US" sz="2200"/>
              <a:t> ve </a:t>
            </a:r>
            <a:r>
              <a:rPr lang="tr-TR" altLang="en-US" sz="2200" b="1"/>
              <a:t>müzik</a:t>
            </a:r>
            <a:r>
              <a:rPr lang="tr-TR" altLang="en-US" sz="2200"/>
              <a:t> alanlarında akranlarından ileri düzeyde farklılık gösterdiği düşünülen öğrencilerin sınıf öğretmenleri tarafından e-okul sistemi </a:t>
            </a:r>
            <a:r>
              <a:rPr lang="tr-TR" altLang="en-US" sz="2200">
                <a:solidFill>
                  <a:srgbClr val="FF0000"/>
                </a:solidFill>
              </a:rPr>
              <a:t>(İlkokul Ortaokul Kurum İşlemleri/Bilim ve Sanat Merkezi Öğrencileri/Bilim ve Sanat Merkezlerine Öğrenci Seçimi Gözlem Formu) üzerinden </a:t>
            </a:r>
            <a:r>
              <a:rPr lang="tr-TR" altLang="en-US" sz="2200"/>
              <a:t>doldurulacak gözlem formu ile aday gösterilmesi işlemidir</a:t>
            </a:r>
            <a:r>
              <a:rPr lang="tr-TR" altLang="en-US" sz="2200" b="1"/>
              <a:t>.(03-14 Aralık 2018) </a:t>
            </a:r>
            <a:r>
              <a:rPr lang="tr-TR" altLang="en-US" sz="2200"/>
              <a:t>Bu işlem </a:t>
            </a:r>
            <a:r>
              <a:rPr lang="tr-TR" altLang="en-US" sz="2200" b="1">
                <a:solidFill>
                  <a:srgbClr val="FF0000"/>
                </a:solidFill>
              </a:rPr>
              <a:t>Şekil 1’de </a:t>
            </a:r>
            <a:r>
              <a:rPr lang="tr-TR" altLang="en-US" sz="2200"/>
              <a:t>belirtilen aşamalar izlenerek yapılacaktır.</a:t>
            </a:r>
          </a:p>
          <a:p>
            <a:pPr algn="just" eaLnBrk="1" hangingPunct="1">
              <a:lnSpc>
                <a:spcPct val="80000"/>
              </a:lnSpc>
              <a:buFont typeface="Wingdings" panose="05000000000000000000" pitchFamily="2" charset="2"/>
              <a:buNone/>
            </a:pPr>
            <a:r>
              <a:rPr lang="tr-TR" altLang="en-US" sz="2200"/>
              <a:t> </a:t>
            </a:r>
            <a:endParaRPr lang="tr-TR" altLang="en-US" sz="2200" u="sng">
              <a:solidFill>
                <a:srgbClr val="FF0000"/>
              </a:solidFill>
            </a:endParaRPr>
          </a:p>
          <a:p>
            <a:pPr algn="just" eaLnBrk="1" hangingPunct="1">
              <a:lnSpc>
                <a:spcPct val="80000"/>
              </a:lnSpc>
              <a:buFont typeface="Wingdings" panose="05000000000000000000" pitchFamily="2" charset="2"/>
              <a:buChar char="Ø"/>
            </a:pPr>
            <a:r>
              <a:rPr lang="tr-TR" altLang="en-US" sz="2200" u="sng">
                <a:solidFill>
                  <a:srgbClr val="FF0000"/>
                </a:solidFill>
              </a:rPr>
              <a:t> ÖNEMLİ:</a:t>
            </a:r>
            <a:r>
              <a:rPr lang="tr-TR" altLang="en-US" sz="2200">
                <a:solidFill>
                  <a:srgbClr val="FF0000"/>
                </a:solidFill>
              </a:rPr>
              <a:t> </a:t>
            </a:r>
            <a:r>
              <a:rPr lang="tr-TR" altLang="en-US" sz="2200">
                <a:solidFill>
                  <a:srgbClr val="0D0D0D"/>
                </a:solidFill>
              </a:rPr>
              <a:t>Tanılama takviminde belirtilen gözlem formlarının doldurulma süresi geçtikten sonra aday gösterme işlemi yapılamayacaktır!!! </a:t>
            </a:r>
          </a:p>
          <a:p>
            <a:pPr algn="just" eaLnBrk="1" hangingPunct="1">
              <a:lnSpc>
                <a:spcPct val="80000"/>
              </a:lnSpc>
              <a:buFont typeface="Wingdings" panose="05000000000000000000" pitchFamily="2" charset="2"/>
              <a:buChar char="Ø"/>
            </a:pPr>
            <a:r>
              <a:rPr lang="tr-TR" altLang="en-US" sz="2200"/>
              <a:t>BİLSEM ÖĞRENCİ SEÇİM SÜRECİ İÇİN </a:t>
            </a:r>
            <a:r>
              <a:rPr lang="tr-TR" altLang="en-US" sz="2200">
                <a:hlinkClick r:id="rId7"/>
              </a:rPr>
              <a:t>TIKLA!</a:t>
            </a:r>
            <a:endParaRPr lang="tr-TR" altLang="en-US" sz="2200">
              <a:solidFill>
                <a:srgbClr val="0D0D0D"/>
              </a:solidFill>
            </a:endParaRPr>
          </a:p>
          <a:p>
            <a:pPr algn="just" eaLnBrk="1" hangingPunct="1">
              <a:lnSpc>
                <a:spcPct val="80000"/>
              </a:lnSpc>
              <a:buFont typeface="Wingdings" panose="05000000000000000000" pitchFamily="2" charset="2"/>
              <a:buNone/>
            </a:pPr>
            <a:endParaRPr lang="tr-TR" altLang="en-US" sz="1800">
              <a:solidFill>
                <a:srgbClr val="0D0D0D"/>
              </a:solidFill>
            </a:endParaRPr>
          </a:p>
          <a:p>
            <a:pPr eaLnBrk="1" hangingPunct="1">
              <a:lnSpc>
                <a:spcPct val="80000"/>
              </a:lnSpc>
            </a:pPr>
            <a:endParaRPr lang="tr-TR" altLang="en-US" sz="1100"/>
          </a:p>
          <a:p>
            <a:pPr eaLnBrk="1" hangingPunct="1">
              <a:lnSpc>
                <a:spcPct val="80000"/>
              </a:lnSpc>
            </a:pPr>
            <a:endParaRPr lang="tr-TR" altLang="en-US" sz="1100"/>
          </a:p>
        </p:txBody>
      </p:sp>
    </p:spTree>
    <p:extLst>
      <p:ext uri="{BB962C8B-B14F-4D97-AF65-F5344CB8AC3E}">
        <p14:creationId xmlns:p14="http://schemas.microsoft.com/office/powerpoint/2010/main" val="18019177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çerik Yer Tutucusu 3">
            <a:hlinkClick r:id="rId2"/>
            <a:extLst>
              <a:ext uri="{FF2B5EF4-FFF2-40B4-BE49-F238E27FC236}">
                <a16:creationId xmlns="" xmlns:a16="http://schemas.microsoft.com/office/drawing/2014/main" id="{97E39636-2B3E-4232-9B80-2B14C1F8E5B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157163"/>
            <a:ext cx="8501062" cy="6443662"/>
          </a:xfrm>
        </p:spPr>
      </p:pic>
    </p:spTree>
    <p:extLst>
      <p:ext uri="{BB962C8B-B14F-4D97-AF65-F5344CB8AC3E}">
        <p14:creationId xmlns:p14="http://schemas.microsoft.com/office/powerpoint/2010/main" val="22888027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4 İçerik Yer Tutucusu">
            <a:extLst>
              <a:ext uri="{FF2B5EF4-FFF2-40B4-BE49-F238E27FC236}">
                <a16:creationId xmlns="" xmlns:a16="http://schemas.microsoft.com/office/drawing/2014/main" id="{D71E12CC-AD4B-4930-A27F-2D9CC4A33F81}"/>
              </a:ext>
            </a:extLst>
          </p:cNvPr>
          <p:cNvPicPr>
            <a:picLocks noGrp="1"/>
          </p:cNvPicPr>
          <p:nvPr>
            <p:ph sz="quarter" idx="1"/>
          </p:nvPr>
        </p:nvPicPr>
        <p:blipFill>
          <a:blip r:embed="rId2">
            <a:extLst>
              <a:ext uri="{28A0092B-C50C-407E-A947-70E740481C1C}">
                <a14:useLocalDpi xmlns:a14="http://schemas.microsoft.com/office/drawing/2010/main" val="0"/>
              </a:ext>
            </a:extLst>
          </a:blip>
          <a:srcRect l="27698" t="8777" r="25307" b="6648"/>
          <a:stretch>
            <a:fillRect/>
          </a:stretch>
        </p:blipFill>
        <p:spPr>
          <a:xfrm>
            <a:off x="142875" y="0"/>
            <a:ext cx="8715375" cy="6858000"/>
          </a:xfrm>
        </p:spPr>
      </p:pic>
    </p:spTree>
    <p:extLst>
      <p:ext uri="{BB962C8B-B14F-4D97-AF65-F5344CB8AC3E}">
        <p14:creationId xmlns:p14="http://schemas.microsoft.com/office/powerpoint/2010/main" val="1384041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4 İçerik Yer Tutucusu">
            <a:extLst>
              <a:ext uri="{FF2B5EF4-FFF2-40B4-BE49-F238E27FC236}">
                <a16:creationId xmlns="" xmlns:a16="http://schemas.microsoft.com/office/drawing/2014/main" id="{0D79AE52-B93F-47EF-B078-68A381A3F0C8}"/>
              </a:ext>
            </a:extLst>
          </p:cNvPr>
          <p:cNvPicPr>
            <a:picLocks noGrp="1"/>
          </p:cNvPicPr>
          <p:nvPr>
            <p:ph sz="quarter" idx="1"/>
          </p:nvPr>
        </p:nvPicPr>
        <p:blipFill>
          <a:blip r:embed="rId2">
            <a:extLst>
              <a:ext uri="{28A0092B-C50C-407E-A947-70E740481C1C}">
                <a14:useLocalDpi xmlns:a14="http://schemas.microsoft.com/office/drawing/2010/main" val="0"/>
              </a:ext>
            </a:extLst>
          </a:blip>
          <a:srcRect l="27425" t="16489" r="28841" b="4987"/>
          <a:stretch>
            <a:fillRect/>
          </a:stretch>
        </p:blipFill>
        <p:spPr>
          <a:xfrm>
            <a:off x="142875" y="0"/>
            <a:ext cx="8572500" cy="6858000"/>
          </a:xfrm>
        </p:spPr>
      </p:pic>
    </p:spTree>
    <p:extLst>
      <p:ext uri="{BB962C8B-B14F-4D97-AF65-F5344CB8AC3E}">
        <p14:creationId xmlns:p14="http://schemas.microsoft.com/office/powerpoint/2010/main" val="15648079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a:extLst>
              <a:ext uri="{FF2B5EF4-FFF2-40B4-BE49-F238E27FC236}">
                <a16:creationId xmlns="" xmlns:a16="http://schemas.microsoft.com/office/drawing/2014/main" id="{4069B4F1-7B2A-421B-B2D5-278D8C6BCE08}"/>
              </a:ext>
            </a:extLst>
          </p:cNvPr>
          <p:cNvGraphicFramePr/>
          <p:nvPr/>
        </p:nvGraphicFramePr>
        <p:xfrm>
          <a:off x="457200" y="274638"/>
          <a:ext cx="7972452"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a:extLst>
              <a:ext uri="{FF2B5EF4-FFF2-40B4-BE49-F238E27FC236}">
                <a16:creationId xmlns="" xmlns:a16="http://schemas.microsoft.com/office/drawing/2014/main" id="{350B1874-5F22-4C31-9AF2-0D4CF16A9569}"/>
              </a:ext>
            </a:extLst>
          </p:cNvPr>
          <p:cNvSpPr>
            <a:spLocks noGrp="1"/>
          </p:cNvSpPr>
          <p:nvPr>
            <p:ph sz="quarter" idx="1"/>
          </p:nvPr>
        </p:nvSpPr>
        <p:spPr>
          <a:xfrm>
            <a:off x="785813" y="1285875"/>
            <a:ext cx="7467600" cy="2286000"/>
          </a:xfrm>
        </p:spPr>
        <p:txBody>
          <a:bodyPr>
            <a:normAutofit/>
          </a:bodyPr>
          <a:lstStyle/>
          <a:p>
            <a:pPr eaLnBrk="1" hangingPunct="1">
              <a:lnSpc>
                <a:spcPct val="90000"/>
              </a:lnSpc>
              <a:buFont typeface="Wingdings" panose="05000000000000000000" pitchFamily="2" charset="2"/>
              <a:buNone/>
            </a:pPr>
            <a:endParaRPr lang="tr-TR" altLang="en-US"/>
          </a:p>
          <a:p>
            <a:pPr algn="just" eaLnBrk="1" hangingPunct="1">
              <a:lnSpc>
                <a:spcPct val="90000"/>
              </a:lnSpc>
              <a:buFont typeface="Wingdings" panose="05000000000000000000" pitchFamily="2" charset="2"/>
              <a:buChar char="Ø"/>
            </a:pPr>
            <a:r>
              <a:rPr lang="tr-TR" altLang="en-US"/>
              <a:t>Bir öğrenci </a:t>
            </a:r>
            <a:r>
              <a:rPr lang="tr-TR" altLang="en-US" b="1"/>
              <a:t>en fazla 2 yetenek alanından </a:t>
            </a:r>
            <a:r>
              <a:rPr lang="tr-TR" altLang="en-US"/>
              <a:t>aday gösterilebilir. Öğrenci bir önceki eğitim öğretim yılında bir yetenek alanından BİLSEM’E kayıt hakkı kazanmış ise</a:t>
            </a:r>
            <a:r>
              <a:rPr lang="tr-TR" altLang="en-US" b="1"/>
              <a:t>, bu yıl başka bir yetenek alanından tekrar aday gösterilebilecektir.</a:t>
            </a:r>
          </a:p>
          <a:p>
            <a:pPr eaLnBrk="1" hangingPunct="1">
              <a:lnSpc>
                <a:spcPct val="90000"/>
              </a:lnSpc>
            </a:pPr>
            <a:endParaRPr lang="tr-TR" altLang="en-US" b="1"/>
          </a:p>
          <a:p>
            <a:pPr eaLnBrk="1" hangingPunct="1">
              <a:lnSpc>
                <a:spcPct val="90000"/>
              </a:lnSpc>
            </a:pPr>
            <a:endParaRPr lang="tr-TR" altLang="en-US"/>
          </a:p>
        </p:txBody>
      </p:sp>
      <p:pic>
        <p:nvPicPr>
          <p:cNvPr id="35844" name="Picture 2" descr="bilsem ile ilgili görsel sonucu">
            <a:extLst>
              <a:ext uri="{FF2B5EF4-FFF2-40B4-BE49-F238E27FC236}">
                <a16:creationId xmlns="" xmlns:a16="http://schemas.microsoft.com/office/drawing/2014/main" id="{10921E8E-7676-4770-A544-A03599F74F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3714750"/>
            <a:ext cx="3429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6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2911</TotalTime>
  <Words>4851</Words>
  <Application>Microsoft Office PowerPoint</Application>
  <PresentationFormat>Ekran Gösterisi (4:3)</PresentationFormat>
  <Paragraphs>667</Paragraphs>
  <Slides>123</Slides>
  <Notes>2</Notes>
  <HiddenSlides>0</HiddenSlides>
  <MMClips>0</MMClips>
  <ScaleCrop>false</ScaleCrop>
  <HeadingPairs>
    <vt:vector size="4" baseType="variant">
      <vt:variant>
        <vt:lpstr>Tema</vt:lpstr>
      </vt:variant>
      <vt:variant>
        <vt:i4>2</vt:i4>
      </vt:variant>
      <vt:variant>
        <vt:lpstr>Slayt Başlıkları</vt:lpstr>
      </vt:variant>
      <vt:variant>
        <vt:i4>123</vt:i4>
      </vt:variant>
    </vt:vector>
  </HeadingPairs>
  <TitlesOfParts>
    <vt:vector size="125" baseType="lpstr">
      <vt:lpstr>Cumba</vt:lpstr>
      <vt:lpstr>1_Cumba</vt:lpstr>
      <vt:lpstr>                      özel yeteneklilerin özellikleri ve  tanılanma süreçleri </vt:lpstr>
      <vt:lpstr>ÜSTÜN ZEKA TANIMLARI VE TARİHÇE</vt:lpstr>
      <vt:lpstr>      Zeka Nedir?</vt:lpstr>
      <vt:lpstr>Zeka kuramları</vt:lpstr>
      <vt:lpstr>PowerPoint Sunusu</vt:lpstr>
      <vt:lpstr>PowerPoint Sunusu</vt:lpstr>
      <vt:lpstr>PowerPoint Sunusu</vt:lpstr>
      <vt:lpstr>PowerPoint Sunusu</vt:lpstr>
      <vt:lpstr>BEŞGEN KURAM</vt:lpstr>
      <vt:lpstr>PowerPoint Sunusu</vt:lpstr>
      <vt:lpstr>PowerPoint Sunusu</vt:lpstr>
      <vt:lpstr>PowerPoint Sunusu</vt:lpstr>
      <vt:lpstr>PowerPoint Sunusu</vt:lpstr>
      <vt:lpstr>PowerPoint Sunusu</vt:lpstr>
      <vt:lpstr>Renzulli 3 Halka Kuramı(1978)</vt:lpstr>
      <vt:lpstr>Ortalama Üstü Yetenek</vt:lpstr>
      <vt:lpstr>Motivasyon</vt:lpstr>
      <vt:lpstr>Yaratıcılık</vt:lpstr>
      <vt:lpstr>PowerPoint Sunusu</vt:lpstr>
      <vt:lpstr>Gardner Çoklu Zeka Kuramı(1983)</vt:lpstr>
      <vt:lpstr>PowerPoint Sunusu</vt:lpstr>
      <vt:lpstr>PowerPoint Sunusu</vt:lpstr>
      <vt:lpstr>PowerPoint Sunusu</vt:lpstr>
      <vt:lpstr>PowerPoint Sunusu</vt:lpstr>
      <vt:lpstr>PowerPoint Sunusu</vt:lpstr>
      <vt:lpstr>Amerika Birleşik Devletleri </vt:lpstr>
      <vt:lpstr>Deha çocuklar</vt:lpstr>
      <vt:lpstr>PowerPoint Sunusu</vt:lpstr>
      <vt:lpstr>FİRST DRAW-PABLO PİCASSO ‘PİCADOR’</vt:lpstr>
      <vt:lpstr>PowerPoint Sunusu</vt:lpstr>
      <vt:lpstr>İDİL BİRET </vt:lpstr>
      <vt:lpstr>PowerPoint Sunusu</vt:lpstr>
      <vt:lpstr>PowerPoint Sunusu</vt:lpstr>
      <vt:lpstr>PowerPoint Sunusu</vt:lpstr>
      <vt:lpstr>‘MOZART’</vt:lpstr>
      <vt:lpstr>PowerPoint Sunusu</vt:lpstr>
      <vt:lpstr>SAVANT SENDROMU</vt:lpstr>
      <vt:lpstr>SAVANTLAR…</vt:lpstr>
      <vt:lpstr>SAVANTLAR..</vt:lpstr>
      <vt:lpstr>WİLLİAMS SENDROMU</vt:lpstr>
      <vt:lpstr>WİLLİAMS…</vt:lpstr>
      <vt:lpstr>WİLLİAMS…</vt:lpstr>
      <vt:lpstr>WİLLİAMS…</vt:lpstr>
      <vt:lpstr>ÜSTÜN ZEKALI ÇOCUKLARIN SINIFLANDIRILMASI</vt:lpstr>
      <vt:lpstr>PowerPoint Sunusu</vt:lpstr>
      <vt:lpstr>PowerPoint Sunusu</vt:lpstr>
      <vt:lpstr>PowerPoint Sunusu</vt:lpstr>
      <vt:lpstr>PowerPoint Sunusu</vt:lpstr>
      <vt:lpstr>Üstün yetenekli çocukların erken dönemlerinde gözlenen özellikler: </vt:lpstr>
      <vt:lpstr>PowerPoint Sunusu</vt:lpstr>
      <vt:lpstr>PowerPoint Sunusu</vt:lpstr>
      <vt:lpstr>PowerPoint Sunusu</vt:lpstr>
      <vt:lpstr>    Akarsu (2001)’nun aktarımına göre üstün yetenekliler alanında çalışan kişilerin belirlediği en yalın tanı ölçütleri şunlardır: </vt:lpstr>
      <vt:lpstr>ÜSTÜN YETENEKLİ ÇOCUKLARIN GELİŞİMSEL ÖZELLİKLERİ </vt:lpstr>
      <vt:lpstr>PowerPoint Sunusu</vt:lpstr>
      <vt:lpstr>PowerPoint Sunusu</vt:lpstr>
      <vt:lpstr>PowerPoint Sunusu</vt:lpstr>
      <vt:lpstr>PowerPoint Sunusu</vt:lpstr>
      <vt:lpstr>PowerPoint Sunusu</vt:lpstr>
      <vt:lpstr>TÜRKİYE’DE</vt:lpstr>
      <vt:lpstr>PowerPoint Sunusu</vt:lpstr>
      <vt:lpstr>PowerPoint Sunusu</vt:lpstr>
      <vt:lpstr>TANILAMA</vt:lpstr>
      <vt:lpstr>TANILAMANIN AMACI</vt:lpstr>
      <vt:lpstr>TANILAMANIN İLKELERİ</vt:lpstr>
      <vt:lpstr>YARARLILIK  </vt:lpstr>
      <vt:lpstr>BİLİMSELLİK </vt:lpstr>
      <vt:lpstr>KAPSAMLILIK </vt:lpstr>
      <vt:lpstr>PowerPoint Sunusu</vt:lpstr>
      <vt:lpstr>ERKEN TANI   Hayat Kurtarır!</vt:lpstr>
      <vt:lpstr>SÜREKLİLİK </vt:lpstr>
      <vt:lpstr>UYGUN ARAÇ KULLANIMI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HALE</dc:creator>
  <cp:lastModifiedBy>Leyla</cp:lastModifiedBy>
  <cp:revision>214</cp:revision>
  <dcterms:created xsi:type="dcterms:W3CDTF">2018-10-27T12:42:06Z</dcterms:created>
  <dcterms:modified xsi:type="dcterms:W3CDTF">2018-11-30T08:51:02Z</dcterms:modified>
</cp:coreProperties>
</file>