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4" r:id="rId8"/>
    <p:sldId id="273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43199" y="764704"/>
            <a:ext cx="7021289" cy="1470025"/>
          </a:xfrm>
        </p:spPr>
        <p:txBody>
          <a:bodyPr>
            <a:normAutofit fontScale="90000"/>
          </a:bodyPr>
          <a:lstStyle/>
          <a:p>
            <a:r>
              <a:rPr lang="tr-T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Öğrenme Stilleri Nedir?</a:t>
            </a:r>
            <a:endParaRPr lang="tr-TR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83968" y="2630066"/>
            <a:ext cx="3672408" cy="1570484"/>
          </a:xfrm>
        </p:spPr>
        <p:txBody>
          <a:bodyPr>
            <a:normAutofit/>
          </a:bodyPr>
          <a:lstStyle/>
          <a:p>
            <a:pPr algn="r"/>
            <a:r>
              <a:rPr lang="tr-TR" sz="2000" dirty="0" smtClean="0">
                <a:solidFill>
                  <a:srgbClr val="0070C0"/>
                </a:solidFill>
              </a:rPr>
              <a:t>Recep Ali USTA</a:t>
            </a:r>
          </a:p>
          <a:p>
            <a:pPr algn="r"/>
            <a:r>
              <a:rPr lang="tr-TR" sz="2000" dirty="0" smtClean="0">
                <a:solidFill>
                  <a:srgbClr val="0070C0"/>
                </a:solidFill>
              </a:rPr>
              <a:t>Psikolojik Danışman</a:t>
            </a:r>
            <a:endParaRPr lang="tr-T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İşitsel Öğrenme 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9832" y="980728"/>
            <a:ext cx="5698976" cy="511256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Ders Çalışma Teknikleri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Ders çalışmak için hafif sesli veya tam sessiz bir ortama ihtiyaçları vardır.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Konular tekrar edilirken yüksek sesle okunmalıdır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Ses kayıt cihazı, kaset, cd çalar kullanabilir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Yeni konuları sesli konuşarak kendine anlatır gibi çalışmalıdır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Kavram/bilgi öğrenirken bunları yazmalı ve yüksek sesle okumalıdır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Derste ‘anlatım’ yöntemi kullanılmalıdır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Dinlemek okumaktan daha etkilidir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Kendilerine eşlik edecek çalışma arkadaşı ile daha etkin öğrenirler</a:t>
            </a:r>
          </a:p>
          <a:p>
            <a:pPr lvl="1" algn="r">
              <a:spcBef>
                <a:spcPts val="1200"/>
              </a:spcBef>
            </a:pPr>
            <a:endParaRPr lang="tr-TR" sz="19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9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46449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Dokunsal/</a:t>
            </a:r>
            <a:r>
              <a:rPr lang="tr-TR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Kinestetik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Öğrenme 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5896" y="692696"/>
            <a:ext cx="5328592" cy="554461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Kişilik Özellikleri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Kas belleği kullanırlar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Oldukça hareketli olurlar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Tahtayı silmek, pencereyi açmak, kapıyı kapatmak </a:t>
            </a:r>
            <a:r>
              <a:rPr lang="tr-TR" sz="1900" dirty="0" err="1" smtClean="0">
                <a:solidFill>
                  <a:srgbClr val="0070C0"/>
                </a:solidFill>
              </a:rPr>
              <a:t>vs</a:t>
            </a:r>
            <a:r>
              <a:rPr lang="tr-TR" sz="1900" dirty="0" smtClean="0">
                <a:solidFill>
                  <a:srgbClr val="0070C0"/>
                </a:solidFill>
              </a:rPr>
              <a:t> onların görevi olsun isterler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Düşme, itme, çekme, çarpışma doğal davranışlardır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Uzun süre oturmaya zorlanırlarsa ilgisiz ve başarısız olurlar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Çeşitli spor ve danslarla uğraşmayı severler</a:t>
            </a:r>
            <a:endParaRPr lang="tr-TR" sz="1900" dirty="0" smtClean="0">
              <a:solidFill>
                <a:srgbClr val="0070C0"/>
              </a:solidFill>
            </a:endParaRP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Dokunmayı ve dokunulmayı severler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Konuşurken el ve kollarını bol bol kullanırlar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Plan ve programdan pek hoşlanmazlar</a:t>
            </a:r>
            <a:endParaRPr lang="tr-TR" sz="1900" dirty="0" smtClean="0">
              <a:solidFill>
                <a:srgbClr val="0070C0"/>
              </a:solidFill>
            </a:endParaRP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Dağınıklıktan rahatsız olmazlar</a:t>
            </a:r>
          </a:p>
          <a:p>
            <a:pPr lvl="1" algn="r">
              <a:spcBef>
                <a:spcPts val="0"/>
              </a:spcBef>
            </a:pPr>
            <a:r>
              <a:rPr lang="tr-TR" sz="1900" dirty="0" err="1" smtClean="0">
                <a:solidFill>
                  <a:srgbClr val="0070C0"/>
                </a:solidFill>
              </a:rPr>
              <a:t>Kinestetik</a:t>
            </a:r>
            <a:r>
              <a:rPr lang="tr-TR" sz="1900" dirty="0" smtClean="0">
                <a:solidFill>
                  <a:srgbClr val="0070C0"/>
                </a:solidFill>
              </a:rPr>
              <a:t> kişililer vücut dilini daha iyi algılarlar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Bir şey düşünürken aşağı doğru bakarlar</a:t>
            </a:r>
            <a:endParaRPr lang="tr-TR" sz="1900" dirty="0" smtClean="0">
              <a:solidFill>
                <a:srgbClr val="0070C0"/>
              </a:solidFill>
            </a:endParaRPr>
          </a:p>
          <a:p>
            <a:pPr lvl="1" algn="r">
              <a:spcBef>
                <a:spcPts val="1200"/>
              </a:spcBef>
            </a:pPr>
            <a:endParaRPr lang="tr-TR" sz="19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1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46449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Dokunsal/</a:t>
            </a:r>
            <a:r>
              <a:rPr lang="tr-TR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Kinestetik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Öğrenme 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856" y="1268760"/>
            <a:ext cx="5698976" cy="532859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Ders Çalışma Teknikleri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Deneme yanılma ve keşfetme yoluyla öğrenir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Canlandırma, taklit yaparak, gezerek ve performansa dayalı öğrenmeyle öğrenir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Yaparak yaşayarak öğrenme metotları kullanılmalı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Okul bahçesi, laboratuvar, atölye gibi ellerini kullanabilecekleri, yaparak öğrenebilecekleri ortamlarda ders çalışmalıdır</a:t>
            </a:r>
          </a:p>
        </p:txBody>
      </p:sp>
    </p:spTree>
    <p:extLst>
      <p:ext uri="{BB962C8B-B14F-4D97-AF65-F5344CB8AC3E}">
        <p14:creationId xmlns:p14="http://schemas.microsoft.com/office/powerpoint/2010/main" val="313978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46449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Dokunsal/</a:t>
            </a:r>
            <a:r>
              <a:rPr lang="tr-TR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Kinestetik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Öğrenme 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856" y="1124744"/>
            <a:ext cx="5698976" cy="4896544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Ders Çalışma </a:t>
            </a:r>
            <a:r>
              <a:rPr lang="tr-TR" b="1" dirty="0" smtClean="0">
                <a:solidFill>
                  <a:srgbClr val="FF0000"/>
                </a:solidFill>
              </a:rPr>
              <a:t>Teknikleri (devam)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Müze, deney, egzersiz, gezi, maket, yapboz, fiziksel araç gereçler gibi yöntemler kullanılmalıdır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Çalışırken sık sık ara vermelidir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Ders çalışırken hareket etmesi öğrenmeyi kolaylaştırır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Sözel bilgileri kuma yazdırma, hamur gibi yöntemlerle kolay öğrenebilir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Çalışırken elinde kitap ya da kartlarla ileri geri yürüyebilir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Anlatımda beden dili, jest, mimikler ve drama önemlidir</a:t>
            </a:r>
          </a:p>
        </p:txBody>
      </p:sp>
    </p:spTree>
    <p:extLst>
      <p:ext uri="{BB962C8B-B14F-4D97-AF65-F5344CB8AC3E}">
        <p14:creationId xmlns:p14="http://schemas.microsoft.com/office/powerpoint/2010/main" val="330275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00800" cy="1714202"/>
          </a:xfrm>
        </p:spPr>
        <p:txBody>
          <a:bodyPr>
            <a:normAutofit/>
          </a:bodyPr>
          <a:lstStyle/>
          <a:p>
            <a:r>
              <a:rPr lang="tr-TR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Dinlediğiniz İçin</a:t>
            </a:r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 Ederim</a:t>
            </a:r>
            <a:endParaRPr lang="tr-TR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79912" y="2492896"/>
            <a:ext cx="5194920" cy="216024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FF0000"/>
                </a:solidFill>
              </a:rPr>
              <a:t>Şişli Rehberlik ve Araştırma Merkezi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FF0000"/>
                </a:solidFill>
              </a:rPr>
              <a:t>Rehberlik Hizmetleri Bölümü</a:t>
            </a:r>
            <a:endParaRPr lang="tr-T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27" y="-3428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1152326"/>
            <a:ext cx="6851104" cy="4525963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70C0"/>
                </a:solidFill>
              </a:rPr>
              <a:t>Öğrencinin yeni bir bilgiyi öğrenmeye hazırlanırken, öğrenirken ve hatırlarken kullandığı </a:t>
            </a:r>
            <a:r>
              <a:rPr lang="tr-TR" dirty="0" smtClean="0">
                <a:solidFill>
                  <a:srgbClr val="C00000"/>
                </a:solidFill>
              </a:rPr>
              <a:t>farklı</a:t>
            </a:r>
            <a:r>
              <a:rPr lang="tr-TR" dirty="0" smtClean="0">
                <a:solidFill>
                  <a:srgbClr val="0070C0"/>
                </a:solidFill>
              </a:rPr>
              <a:t> ve </a:t>
            </a:r>
            <a:r>
              <a:rPr lang="tr-TR" dirty="0" smtClean="0">
                <a:solidFill>
                  <a:srgbClr val="00B050"/>
                </a:solidFill>
              </a:rPr>
              <a:t>kendine özgü</a:t>
            </a:r>
            <a:r>
              <a:rPr lang="tr-TR" dirty="0" smtClean="0">
                <a:solidFill>
                  <a:srgbClr val="0070C0"/>
                </a:solidFill>
              </a:rPr>
              <a:t> yollara </a:t>
            </a:r>
            <a:r>
              <a:rPr lang="tr-TR" dirty="0" smtClean="0">
                <a:solidFill>
                  <a:srgbClr val="7030A0"/>
                </a:solidFill>
              </a:rPr>
              <a:t>öğrenme stili</a:t>
            </a:r>
            <a:r>
              <a:rPr lang="tr-TR" dirty="0" smtClean="0">
                <a:solidFill>
                  <a:srgbClr val="0070C0"/>
                </a:solidFill>
              </a:rPr>
              <a:t> denir</a:t>
            </a:r>
          </a:p>
        </p:txBody>
      </p:sp>
    </p:spTree>
    <p:extLst>
      <p:ext uri="{BB962C8B-B14F-4D97-AF65-F5344CB8AC3E}">
        <p14:creationId xmlns:p14="http://schemas.microsoft.com/office/powerpoint/2010/main" val="920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764704"/>
            <a:ext cx="6923112" cy="4525963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Öğrenme Stilini Bilmek</a:t>
            </a:r>
          </a:p>
          <a:p>
            <a:pPr lvl="1" algn="r"/>
            <a:r>
              <a:rPr lang="tr-TR" sz="2400" dirty="0" smtClean="0">
                <a:solidFill>
                  <a:srgbClr val="0070C0"/>
                </a:solidFill>
              </a:rPr>
              <a:t>Öğrencinin öğrenme ortamlarından daha etkili yararlanmasına yardımcı olur</a:t>
            </a:r>
          </a:p>
          <a:p>
            <a:pPr lvl="1" algn="r"/>
            <a:r>
              <a:rPr lang="tr-TR" sz="2400" dirty="0" smtClean="0">
                <a:solidFill>
                  <a:srgbClr val="0070C0"/>
                </a:solidFill>
              </a:rPr>
              <a:t>Hızlı, pratik ve kendine uygun çalışma alışkanlıkları kazanmasını sağlar</a:t>
            </a:r>
          </a:p>
          <a:p>
            <a:pPr lvl="1" algn="r"/>
            <a:r>
              <a:rPr lang="tr-TR" sz="2400" dirty="0" smtClean="0">
                <a:solidFill>
                  <a:srgbClr val="0070C0"/>
                </a:solidFill>
              </a:rPr>
              <a:t>Öğrencinin öğrenmeye karşı olumlu tutum geliştirmesini kolaylaştırır</a:t>
            </a:r>
          </a:p>
          <a:p>
            <a:pPr lvl="1" algn="r"/>
            <a:r>
              <a:rPr lang="tr-TR" sz="2400" dirty="0" smtClean="0">
                <a:solidFill>
                  <a:srgbClr val="0070C0"/>
                </a:solidFill>
              </a:rPr>
              <a:t>Hedef belirleme ve ders planı hazırlama kolaylaşır</a:t>
            </a:r>
          </a:p>
          <a:p>
            <a:pPr lvl="1" algn="r"/>
            <a:r>
              <a:rPr lang="tr-TR" sz="2400" dirty="0" smtClean="0">
                <a:solidFill>
                  <a:srgbClr val="0070C0"/>
                </a:solidFill>
              </a:rPr>
              <a:t>Bireyin kendini tanımasını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389866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3" y="-27586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3728" y="980728"/>
            <a:ext cx="6635080" cy="4525963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Öğrenme Stili Nasıl Belirlenebilir?</a:t>
            </a:r>
          </a:p>
          <a:p>
            <a:pPr lvl="1" algn="r"/>
            <a:r>
              <a:rPr lang="tr-TR" dirty="0" smtClean="0">
                <a:solidFill>
                  <a:srgbClr val="0070C0"/>
                </a:solidFill>
              </a:rPr>
              <a:t>Uzmanların uygulayacağı test ve gözlemler</a:t>
            </a:r>
          </a:p>
          <a:p>
            <a:pPr lvl="1" algn="r"/>
            <a:r>
              <a:rPr lang="tr-TR" dirty="0" smtClean="0">
                <a:solidFill>
                  <a:srgbClr val="0070C0"/>
                </a:solidFill>
              </a:rPr>
              <a:t>Aile ve öğretmenin gözlemi ile elde edilen bilgiler</a:t>
            </a:r>
          </a:p>
          <a:p>
            <a:pPr lvl="1" algn="r"/>
            <a:r>
              <a:rPr lang="tr-TR" dirty="0" smtClean="0">
                <a:solidFill>
                  <a:srgbClr val="0070C0"/>
                </a:solidFill>
              </a:rPr>
              <a:t>Öğrencinin kendini deneyimlemesi</a:t>
            </a:r>
          </a:p>
        </p:txBody>
      </p:sp>
    </p:spTree>
    <p:extLst>
      <p:ext uri="{BB962C8B-B14F-4D97-AF65-F5344CB8AC3E}">
        <p14:creationId xmlns:p14="http://schemas.microsoft.com/office/powerpoint/2010/main" val="273771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836712"/>
            <a:ext cx="6131024" cy="4525963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Öğrenme Stilleri Nelerdir?</a:t>
            </a:r>
            <a:endParaRPr lang="tr-TR" b="1" dirty="0">
              <a:solidFill>
                <a:srgbClr val="FF0000"/>
              </a:solidFill>
            </a:endParaRPr>
          </a:p>
          <a:p>
            <a:pPr lvl="1" algn="r"/>
            <a:r>
              <a:rPr lang="tr-TR" dirty="0" smtClean="0">
                <a:solidFill>
                  <a:srgbClr val="0070C0"/>
                </a:solidFill>
              </a:rPr>
              <a:t>Görsel Öğrenme Stili</a:t>
            </a:r>
          </a:p>
          <a:p>
            <a:pPr lvl="1" algn="r"/>
            <a:r>
              <a:rPr lang="tr-TR" dirty="0" smtClean="0">
                <a:solidFill>
                  <a:srgbClr val="0070C0"/>
                </a:solidFill>
              </a:rPr>
              <a:t>İşitsel Öğrenme Stili</a:t>
            </a:r>
          </a:p>
          <a:p>
            <a:pPr lvl="1" algn="r"/>
            <a:r>
              <a:rPr lang="tr-TR" dirty="0" err="1" smtClean="0">
                <a:solidFill>
                  <a:srgbClr val="0070C0"/>
                </a:solidFill>
              </a:rPr>
              <a:t>Kinestetik</a:t>
            </a:r>
            <a:r>
              <a:rPr lang="tr-TR" dirty="0" smtClean="0">
                <a:solidFill>
                  <a:srgbClr val="0070C0"/>
                </a:solidFill>
              </a:rPr>
              <a:t>/Dokunsal öğrenme Stili</a:t>
            </a:r>
          </a:p>
        </p:txBody>
      </p:sp>
    </p:spTree>
    <p:extLst>
      <p:ext uri="{BB962C8B-B14F-4D97-AF65-F5344CB8AC3E}">
        <p14:creationId xmlns:p14="http://schemas.microsoft.com/office/powerpoint/2010/main" val="31468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Görsel Öğrenme 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9792" y="980728"/>
            <a:ext cx="6059016" cy="511256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Kişilik Özellikleri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Görüntü belleği kullanırlar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Genellikle </a:t>
            </a:r>
            <a:r>
              <a:rPr lang="tr-TR" sz="1900" dirty="0" smtClean="0">
                <a:solidFill>
                  <a:srgbClr val="0070C0"/>
                </a:solidFill>
              </a:rPr>
              <a:t>düzenli ve titizdirler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Dağınık ortamlarda çalışamazlar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Araç gereçlerin yeri bellidir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Çantaları ve dolapları her zaman düzenlidir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Defterlerini temiz ve itinalı kullanırlar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Öğretmeni gözleriyle takip edeler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Düz </a:t>
            </a:r>
            <a:r>
              <a:rPr lang="tr-TR" sz="1900" dirty="0">
                <a:solidFill>
                  <a:srgbClr val="0070C0"/>
                </a:solidFill>
              </a:rPr>
              <a:t>anlatım yönteminden yeterince </a:t>
            </a:r>
            <a:r>
              <a:rPr lang="tr-TR" sz="1900" dirty="0" smtClean="0">
                <a:solidFill>
                  <a:srgbClr val="0070C0"/>
                </a:solidFill>
              </a:rPr>
              <a:t>yararlanamazlar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Öğrendiklerini </a:t>
            </a:r>
            <a:r>
              <a:rPr lang="tr-TR" sz="1900" dirty="0">
                <a:solidFill>
                  <a:srgbClr val="0070C0"/>
                </a:solidFill>
              </a:rPr>
              <a:t>gözlerinin önüne getirerek hatırlamaya çalışırlar. Görüntü olarak </a:t>
            </a:r>
            <a:r>
              <a:rPr lang="tr-TR" sz="1900" dirty="0" smtClean="0">
                <a:solidFill>
                  <a:srgbClr val="0070C0"/>
                </a:solidFill>
              </a:rPr>
              <a:t>hatırlarlar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Metinlerdeki yazım ve noktalama kurallarına duyarlıdır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Ödevlerini itina ile yaparlar</a:t>
            </a:r>
          </a:p>
        </p:txBody>
      </p:sp>
    </p:spTree>
    <p:extLst>
      <p:ext uri="{BB962C8B-B14F-4D97-AF65-F5344CB8AC3E}">
        <p14:creationId xmlns:p14="http://schemas.microsoft.com/office/powerpoint/2010/main" val="681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Görsel Öğrenme 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9792" y="1340768"/>
            <a:ext cx="6059016" cy="475252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Kişilik Özellikleri (devam)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Disiplin ve kurallara uymak önemlidir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Karmaşık işlerde huzursuz olurlar</a:t>
            </a:r>
            <a:endParaRPr lang="tr-TR" sz="1900" dirty="0"/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Uzun geleceğe ait planlar yaparlar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Mükemmellik hayatlarının bir parçasıdır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İnsanların yüzünü hatırlar ancak isimlerini unutur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Bir şey düşünürken gözleri yukarı doğru bakar</a:t>
            </a:r>
          </a:p>
        </p:txBody>
      </p:sp>
    </p:spTree>
    <p:extLst>
      <p:ext uri="{BB962C8B-B14F-4D97-AF65-F5344CB8AC3E}">
        <p14:creationId xmlns:p14="http://schemas.microsoft.com/office/powerpoint/2010/main" val="385652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Görsel Öğrenme 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9832" y="908720"/>
            <a:ext cx="5698976" cy="518457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Ders Çalışma Teknikleri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Çalışabilecekleri düzenli bir yere ihtiyaçları vardır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Materyalleri kendileri hazırlamalıdır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Planlama ve organizasyon fırsatı verilmelidir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Harita, poster, şema, grafik gibi görsel araçlarla ders çalışılmalıdır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Okuduğu ya da dinlediği dersi anahtar kelimelerle yada görsel formda not almalıdır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Muhakkak derste de not almalıdır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Sözcük kartları hazırlayabilir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Ders çalışırken renkleri kullanmalıdır. Not alırken ya da okunulan yerin altı çizilirken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CD, video ya da bilgisayar programları </a:t>
            </a:r>
            <a:r>
              <a:rPr lang="tr-TR" sz="1900" dirty="0" smtClean="0">
                <a:solidFill>
                  <a:srgbClr val="0070C0"/>
                </a:solidFill>
              </a:rPr>
              <a:t>kullanabilir</a:t>
            </a:r>
            <a:endParaRPr lang="tr-TR" sz="19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6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vrim\Desktop\powerpoint\Colored-Pencils-PowerPoint-Templa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İşitsel Öğrenme Stili</a:t>
            </a:r>
            <a:endParaRPr lang="tr-TR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91880" y="908720"/>
            <a:ext cx="5410944" cy="5400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Kişilik </a:t>
            </a:r>
            <a:r>
              <a:rPr lang="tr-TR" b="1" dirty="0" smtClean="0">
                <a:solidFill>
                  <a:srgbClr val="FF0000"/>
                </a:solidFill>
              </a:rPr>
              <a:t>Özellikleri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Ses belleği kullanırlar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Diğer </a:t>
            </a:r>
            <a:r>
              <a:rPr lang="tr-TR" sz="1900" dirty="0" smtClean="0">
                <a:solidFill>
                  <a:srgbClr val="0070C0"/>
                </a:solidFill>
              </a:rPr>
              <a:t>insanlara göre daha </a:t>
            </a:r>
            <a:r>
              <a:rPr lang="tr-TR" sz="1900" dirty="0" smtClean="0">
                <a:solidFill>
                  <a:srgbClr val="0070C0"/>
                </a:solidFill>
              </a:rPr>
              <a:t>konuşkandırlar</a:t>
            </a:r>
            <a:endParaRPr lang="tr-TR" sz="1900" dirty="0" smtClean="0">
              <a:solidFill>
                <a:srgbClr val="0070C0"/>
              </a:solidFill>
            </a:endParaRPr>
          </a:p>
          <a:p>
            <a:pPr lvl="1" algn="r">
              <a:spcBef>
                <a:spcPts val="0"/>
              </a:spcBef>
            </a:pPr>
            <a:r>
              <a:rPr lang="tr-TR" sz="1900" dirty="0">
                <a:solidFill>
                  <a:srgbClr val="0070C0"/>
                </a:solidFill>
              </a:rPr>
              <a:t>Derste, oyunda kendi kendilerine </a:t>
            </a:r>
            <a:r>
              <a:rPr lang="tr-TR" sz="1900" dirty="0" smtClean="0">
                <a:solidFill>
                  <a:srgbClr val="0070C0"/>
                </a:solidFill>
              </a:rPr>
              <a:t>konuşurlar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Konuşmalarında bir ahenk ve melodi vardır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Kelime dağarcıkları geniştir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Sohbet etmekten ve tartışmaktan hoşlanırlar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Sese ve müziğe karşı duyarlıdırlar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Kulaklarının duymadığı şeyleri öğrenmekte zorlanırlar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Konuşmaları, jest ve mimikleri taklit edebilirler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Hafif sesli ortamlardan hoşlanırlar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İnsanların yüzlerini unutur ama isimlerini hatırlarlar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Yabancı dil öğreniminde başarılıdırlar</a:t>
            </a:r>
          </a:p>
          <a:p>
            <a:pPr lvl="1" algn="r">
              <a:spcBef>
                <a:spcPts val="0"/>
              </a:spcBef>
            </a:pPr>
            <a:r>
              <a:rPr lang="tr-TR" sz="1900" dirty="0" smtClean="0">
                <a:solidFill>
                  <a:srgbClr val="0070C0"/>
                </a:solidFill>
              </a:rPr>
              <a:t>Bir şey düşünürken kulak hizasına bakarlar</a:t>
            </a:r>
          </a:p>
          <a:p>
            <a:pPr lvl="1" algn="r">
              <a:spcBef>
                <a:spcPts val="1200"/>
              </a:spcBef>
            </a:pPr>
            <a:endParaRPr lang="tr-TR" sz="19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0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610</Words>
  <Application>Microsoft Office PowerPoint</Application>
  <PresentationFormat>Ekran Gösterisi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Öğrenme Stilleri Nedir?</vt:lpstr>
      <vt:lpstr>PowerPoint Sunusu</vt:lpstr>
      <vt:lpstr>PowerPoint Sunusu</vt:lpstr>
      <vt:lpstr>PowerPoint Sunusu</vt:lpstr>
      <vt:lpstr>PowerPoint Sunusu</vt:lpstr>
      <vt:lpstr>Görsel Öğrenme Stili</vt:lpstr>
      <vt:lpstr>Görsel Öğrenme Stili</vt:lpstr>
      <vt:lpstr>Görsel Öğrenme Stili</vt:lpstr>
      <vt:lpstr>İşitsel Öğrenme Stili</vt:lpstr>
      <vt:lpstr>İşitsel Öğrenme Stili</vt:lpstr>
      <vt:lpstr>Dokunsal/Kinestetik Öğrenme Stili</vt:lpstr>
      <vt:lpstr>Dokunsal/Kinestetik Öğrenme Stili</vt:lpstr>
      <vt:lpstr>Dokunsal/Kinestetik Öğrenme Stili</vt:lpstr>
      <vt:lpstr>Dinlediğiniz İçin Teşekkür Ederim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Stilleri</dc:title>
  <dc:creator>ŞİŞLİ RAM</dc:creator>
  <cp:lastModifiedBy>Devrim</cp:lastModifiedBy>
  <cp:revision>26</cp:revision>
  <dcterms:created xsi:type="dcterms:W3CDTF">2018-11-06T12:30:39Z</dcterms:created>
  <dcterms:modified xsi:type="dcterms:W3CDTF">2018-11-19T13:07:19Z</dcterms:modified>
</cp:coreProperties>
</file>